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5" r:id="rId2"/>
    <p:sldId id="286" r:id="rId3"/>
    <p:sldId id="308" r:id="rId4"/>
    <p:sldId id="312" r:id="rId5"/>
    <p:sldId id="309" r:id="rId6"/>
    <p:sldId id="264" r:id="rId7"/>
    <p:sldId id="317" r:id="rId8"/>
    <p:sldId id="316" r:id="rId9"/>
    <p:sldId id="313" r:id="rId10"/>
    <p:sldId id="310" r:id="rId11"/>
    <p:sldId id="315" r:id="rId12"/>
    <p:sldId id="311" r:id="rId13"/>
    <p:sldId id="283" r:id="rId14"/>
    <p:sldId id="320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ras Medium ITC" panose="020B0602030504020804" pitchFamily="34" charset="0"/>
      <p:regular r:id="rId22"/>
    </p:embeddedFont>
    <p:embeddedFont>
      <p:font typeface="Impact" panose="020B0806030902050204" pitchFamily="34" charset="0"/>
      <p:regular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等线" panose="02010600030101010101" pitchFamily="2" charset="-122"/>
      <p:regular r:id="rId24"/>
      <p:bold r:id="rId25"/>
    </p:embeddedFont>
    <p:embeddedFont>
      <p:font typeface="等线 Light" panose="02010600030101010101" pitchFamily="2" charset="-122"/>
      <p:regular r:id="rId26"/>
    </p:embeddedFont>
    <p:embeddedFont>
      <p:font typeface="汉仪铸字招牌黑W" panose="00020600040101010101" pitchFamily="18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6F9"/>
    <a:srgbClr val="FC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6"/>
  </p:normalViewPr>
  <p:slideViewPr>
    <p:cSldViewPr snapToGrid="0" snapToObjects="1" showGuides="1">
      <p:cViewPr varScale="1">
        <p:scale>
          <a:sx n="81" d="100"/>
          <a:sy n="81" d="100"/>
        </p:scale>
        <p:origin x="86" y="293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2" d="100"/>
          <a:sy n="72" d="100"/>
        </p:scale>
        <p:origin x="31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Shunzheng" userId="5499836c-ed62-4e82-affe-6bbeb89431c9" providerId="ADAL" clId="{E1DCBF28-D844-4852-A245-156CDCFD5BA7}"/>
    <pc:docChg chg="modSld">
      <pc:chgData name="TangShunzheng" userId="5499836c-ed62-4e82-affe-6bbeb89431c9" providerId="ADAL" clId="{E1DCBF28-D844-4852-A245-156CDCFD5BA7}" dt="2020-11-30T00:34:01.530" v="124" actId="255"/>
      <pc:docMkLst>
        <pc:docMk/>
      </pc:docMkLst>
      <pc:sldChg chg="modSp">
        <pc:chgData name="TangShunzheng" userId="5499836c-ed62-4e82-affe-6bbeb89431c9" providerId="ADAL" clId="{E1DCBF28-D844-4852-A245-156CDCFD5BA7}" dt="2020-11-29T23:30:31.876" v="120" actId="20577"/>
        <pc:sldMkLst>
          <pc:docMk/>
          <pc:sldMk cId="0" sldId="283"/>
        </pc:sldMkLst>
        <pc:spChg chg="mod">
          <ac:chgData name="TangShunzheng" userId="5499836c-ed62-4e82-affe-6bbeb89431c9" providerId="ADAL" clId="{E1DCBF28-D844-4852-A245-156CDCFD5BA7}" dt="2020-11-29T23:30:31.876" v="120" actId="20577"/>
          <ac:spMkLst>
            <pc:docMk/>
            <pc:sldMk cId="0" sldId="283"/>
            <ac:spMk id="67" creationId="{00000000-0000-0000-0000-000000000000}"/>
          </ac:spMkLst>
        </pc:spChg>
        <pc:spChg chg="mod">
          <ac:chgData name="TangShunzheng" userId="5499836c-ed62-4e82-affe-6bbeb89431c9" providerId="ADAL" clId="{E1DCBF28-D844-4852-A245-156CDCFD5BA7}" dt="2020-11-29T23:25:26.090" v="15"/>
          <ac:spMkLst>
            <pc:docMk/>
            <pc:sldMk cId="0" sldId="283"/>
            <ac:spMk id="68" creationId="{00000000-0000-0000-0000-000000000000}"/>
          </ac:spMkLst>
        </pc:spChg>
        <pc:spChg chg="mod">
          <ac:chgData name="TangShunzheng" userId="5499836c-ed62-4e82-affe-6bbeb89431c9" providerId="ADAL" clId="{E1DCBF28-D844-4852-A245-156CDCFD5BA7}" dt="2020-11-29T23:26:22.805" v="101" actId="1076"/>
          <ac:spMkLst>
            <pc:docMk/>
            <pc:sldMk cId="0" sldId="283"/>
            <ac:spMk id="70" creationId="{00000000-0000-0000-0000-000000000000}"/>
          </ac:spMkLst>
        </pc:spChg>
      </pc:sldChg>
      <pc:sldChg chg="modAnim">
        <pc:chgData name="TangShunzheng" userId="5499836c-ed62-4e82-affe-6bbeb89431c9" providerId="ADAL" clId="{E1DCBF28-D844-4852-A245-156CDCFD5BA7}" dt="2020-11-29T23:10:44.136" v="0"/>
        <pc:sldMkLst>
          <pc:docMk/>
          <pc:sldMk cId="0" sldId="286"/>
        </pc:sldMkLst>
      </pc:sldChg>
      <pc:sldChg chg="modAnim">
        <pc:chgData name="TangShunzheng" userId="5499836c-ed62-4e82-affe-6bbeb89431c9" providerId="ADAL" clId="{E1DCBF28-D844-4852-A245-156CDCFD5BA7}" dt="2020-11-29T23:10:53.583" v="2"/>
        <pc:sldMkLst>
          <pc:docMk/>
          <pc:sldMk cId="1675184413" sldId="309"/>
        </pc:sldMkLst>
      </pc:sldChg>
      <pc:sldChg chg="modAnim">
        <pc:chgData name="TangShunzheng" userId="5499836c-ed62-4e82-affe-6bbeb89431c9" providerId="ADAL" clId="{E1DCBF28-D844-4852-A245-156CDCFD5BA7}" dt="2020-11-29T23:11:00.342" v="3"/>
        <pc:sldMkLst>
          <pc:docMk/>
          <pc:sldMk cId="642032398" sldId="310"/>
        </pc:sldMkLst>
      </pc:sldChg>
      <pc:sldChg chg="modAnim">
        <pc:chgData name="TangShunzheng" userId="5499836c-ed62-4e82-affe-6bbeb89431c9" providerId="ADAL" clId="{E1DCBF28-D844-4852-A245-156CDCFD5BA7}" dt="2020-11-29T23:11:06.056" v="4"/>
        <pc:sldMkLst>
          <pc:docMk/>
          <pc:sldMk cId="394957936" sldId="311"/>
        </pc:sldMkLst>
      </pc:sldChg>
      <pc:sldChg chg="modSp">
        <pc:chgData name="TangShunzheng" userId="5499836c-ed62-4e82-affe-6bbeb89431c9" providerId="ADAL" clId="{E1DCBF28-D844-4852-A245-156CDCFD5BA7}" dt="2020-11-30T00:34:01.530" v="124" actId="255"/>
        <pc:sldMkLst>
          <pc:docMk/>
          <pc:sldMk cId="130987665" sldId="315"/>
        </pc:sldMkLst>
        <pc:spChg chg="mod">
          <ac:chgData name="TangShunzheng" userId="5499836c-ed62-4e82-affe-6bbeb89431c9" providerId="ADAL" clId="{E1DCBF28-D844-4852-A245-156CDCFD5BA7}" dt="2020-11-30T00:33:46.561" v="121" actId="255"/>
          <ac:spMkLst>
            <pc:docMk/>
            <pc:sldMk cId="130987665" sldId="315"/>
            <ac:spMk id="4" creationId="{00000000-0000-0000-0000-000000000000}"/>
          </ac:spMkLst>
        </pc:spChg>
        <pc:spChg chg="mod">
          <ac:chgData name="TangShunzheng" userId="5499836c-ed62-4e82-affe-6bbeb89431c9" providerId="ADAL" clId="{E1DCBF28-D844-4852-A245-156CDCFD5BA7}" dt="2020-11-30T00:33:57.179" v="123" actId="255"/>
          <ac:spMkLst>
            <pc:docMk/>
            <pc:sldMk cId="130987665" sldId="315"/>
            <ac:spMk id="64" creationId="{E80FBDD3-F809-47CF-9F9D-4D016D82A778}"/>
          </ac:spMkLst>
        </pc:spChg>
        <pc:spChg chg="mod">
          <ac:chgData name="TangShunzheng" userId="5499836c-ed62-4e82-affe-6bbeb89431c9" providerId="ADAL" clId="{E1DCBF28-D844-4852-A245-156CDCFD5BA7}" dt="2020-11-30T00:33:51.281" v="122" actId="255"/>
          <ac:spMkLst>
            <pc:docMk/>
            <pc:sldMk cId="130987665" sldId="315"/>
            <ac:spMk id="71" creationId="{72973710-80E2-4E2D-A346-9587B564935F}"/>
          </ac:spMkLst>
        </pc:spChg>
        <pc:spChg chg="mod">
          <ac:chgData name="TangShunzheng" userId="5499836c-ed62-4e82-affe-6bbeb89431c9" providerId="ADAL" clId="{E1DCBF28-D844-4852-A245-156CDCFD5BA7}" dt="2020-11-30T00:34:01.530" v="124" actId="255"/>
          <ac:spMkLst>
            <pc:docMk/>
            <pc:sldMk cId="130987665" sldId="315"/>
            <ac:spMk id="74" creationId="{B5B2E810-797C-4483-B3F4-08E711816D5A}"/>
          </ac:spMkLst>
        </pc:spChg>
      </pc:sldChg>
    </pc:docChg>
  </pc:docChgLst>
  <pc:docChgLst>
    <pc:chgData name="Shunzheng Tang" userId="5499836c-ed62-4e82-affe-6bbeb89431c9" providerId="ADAL" clId="{E1DCBF28-D844-4852-A245-156CDCFD5BA7}"/>
    <pc:docChg chg="undo redo custSel addSld delSld modSld sldOrd modMainMaster">
      <pc:chgData name="Shunzheng Tang" userId="5499836c-ed62-4e82-affe-6bbeb89431c9" providerId="ADAL" clId="{E1DCBF28-D844-4852-A245-156CDCFD5BA7}" dt="2020-11-29T23:02:24.426" v="7537"/>
      <pc:docMkLst>
        <pc:docMk/>
      </pc:docMkLst>
      <pc:sldChg chg="delSp modSp del delAnim modAnim">
        <pc:chgData name="Shunzheng Tang" userId="5499836c-ed62-4e82-affe-6bbeb89431c9" providerId="ADAL" clId="{E1DCBF28-D844-4852-A245-156CDCFD5BA7}" dt="2020-11-29T11:59:03.088" v="241" actId="2696"/>
        <pc:sldMkLst>
          <pc:docMk/>
          <pc:sldMk cId="0" sldId="256"/>
        </pc:sldMkLst>
        <pc:spChg chg="mod">
          <ac:chgData name="Shunzheng Tang" userId="5499836c-ed62-4e82-affe-6bbeb89431c9" providerId="ADAL" clId="{E1DCBF28-D844-4852-A245-156CDCFD5BA7}" dt="2020-11-29T11:48:13.196" v="64" actId="6549"/>
          <ac:spMkLst>
            <pc:docMk/>
            <pc:sldMk cId="0" sldId="256"/>
            <ac:spMk id="4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1:48:26.442" v="100"/>
          <ac:spMkLst>
            <pc:docMk/>
            <pc:sldMk cId="0" sldId="256"/>
            <ac:spMk id="5" creationId="{00000000-0000-0000-0000-000000000000}"/>
          </ac:spMkLst>
        </pc:spChg>
        <pc:picChg chg="mod">
          <ac:chgData name="Shunzheng Tang" userId="5499836c-ed62-4e82-affe-6bbeb89431c9" providerId="ADAL" clId="{E1DCBF28-D844-4852-A245-156CDCFD5BA7}" dt="2020-11-29T11:48:36.375" v="101" actId="1076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Shunzheng Tang" userId="5499836c-ed62-4e82-affe-6bbeb89431c9" providerId="ADAL" clId="{E1DCBF28-D844-4852-A245-156CDCFD5BA7}" dt="2020-11-29T11:48:40.249" v="102" actId="478"/>
          <ac:picMkLst>
            <pc:docMk/>
            <pc:sldMk cId="0" sldId="256"/>
            <ac:picMk id="18" creationId="{00000000-0000-0000-0000-000000000000}"/>
          </ac:picMkLst>
        </pc:picChg>
      </pc:sldChg>
      <pc:sldChg chg="del modTransition">
        <pc:chgData name="Shunzheng Tang" userId="5499836c-ed62-4e82-affe-6bbeb89431c9" providerId="ADAL" clId="{E1DCBF28-D844-4852-A245-156CDCFD5BA7}" dt="2020-11-29T22:17:13.436" v="6806" actId="2696"/>
        <pc:sldMkLst>
          <pc:docMk/>
          <pc:sldMk cId="0" sldId="257"/>
        </pc:sldMkLst>
      </pc:sldChg>
      <pc:sldChg chg="addSp delSp modSp del">
        <pc:chgData name="Shunzheng Tang" userId="5499836c-ed62-4e82-affe-6bbeb89431c9" providerId="ADAL" clId="{E1DCBF28-D844-4852-A245-156CDCFD5BA7}" dt="2020-11-29T14:50:25.013" v="536" actId="2696"/>
        <pc:sldMkLst>
          <pc:docMk/>
          <pc:sldMk cId="0" sldId="258"/>
        </pc:sldMkLst>
        <pc:spChg chg="add del">
          <ac:chgData name="Shunzheng Tang" userId="5499836c-ed62-4e82-affe-6bbeb89431c9" providerId="ADAL" clId="{E1DCBF28-D844-4852-A245-156CDCFD5BA7}" dt="2020-11-29T11:50:01.550" v="105"/>
          <ac:spMkLst>
            <pc:docMk/>
            <pc:sldMk cId="0" sldId="258"/>
            <ac:spMk id="2" creationId="{74903441-CD06-4DBF-87A1-D99D0C9051E6}"/>
          </ac:spMkLst>
        </pc:spChg>
        <pc:spChg chg="add del">
          <ac:chgData name="Shunzheng Tang" userId="5499836c-ed62-4e82-affe-6bbeb89431c9" providerId="ADAL" clId="{E1DCBF28-D844-4852-A245-156CDCFD5BA7}" dt="2020-11-29T11:50:05.918" v="107"/>
          <ac:spMkLst>
            <pc:docMk/>
            <pc:sldMk cId="0" sldId="258"/>
            <ac:spMk id="3" creationId="{F2E99785-C647-45FE-8959-9909F215887F}"/>
          </ac:spMkLst>
        </pc:spChg>
        <pc:spChg chg="mod">
          <ac:chgData name="Shunzheng Tang" userId="5499836c-ed62-4e82-affe-6bbeb89431c9" providerId="ADAL" clId="{E1DCBF28-D844-4852-A245-156CDCFD5BA7}" dt="2020-11-29T11:50:19.687" v="150"/>
          <ac:spMkLst>
            <pc:docMk/>
            <pc:sldMk cId="0" sldId="258"/>
            <ac:spMk id="12" creationId="{00000000-0000-0000-0000-000000000000}"/>
          </ac:spMkLst>
        </pc:spChg>
      </pc:sldChg>
      <pc:sldChg chg="del modTransition">
        <pc:chgData name="Shunzheng Tang" userId="5499836c-ed62-4e82-affe-6bbeb89431c9" providerId="ADAL" clId="{E1DCBF28-D844-4852-A245-156CDCFD5BA7}" dt="2020-11-29T18:47:04.736" v="2437" actId="2696"/>
        <pc:sldMkLst>
          <pc:docMk/>
          <pc:sldMk cId="0" sldId="259"/>
        </pc:sldMkLst>
      </pc:sldChg>
      <pc:sldChg chg="del modTransition">
        <pc:chgData name="Shunzheng Tang" userId="5499836c-ed62-4e82-affe-6bbeb89431c9" providerId="ADAL" clId="{E1DCBF28-D844-4852-A245-156CDCFD5BA7}" dt="2020-11-29T18:47:13.967" v="2439" actId="2696"/>
        <pc:sldMkLst>
          <pc:docMk/>
          <pc:sldMk cId="0" sldId="260"/>
        </pc:sldMkLst>
      </pc:sldChg>
      <pc:sldChg chg="del">
        <pc:chgData name="Shunzheng Tang" userId="5499836c-ed62-4e82-affe-6bbeb89431c9" providerId="ADAL" clId="{E1DCBF28-D844-4852-A245-156CDCFD5BA7}" dt="2020-11-29T14:44:22.375" v="520" actId="2696"/>
        <pc:sldMkLst>
          <pc:docMk/>
          <pc:sldMk cId="0" sldId="261"/>
        </pc:sldMkLst>
      </pc:sldChg>
      <pc:sldChg chg="del modTransition">
        <pc:chgData name="Shunzheng Tang" userId="5499836c-ed62-4e82-affe-6bbeb89431c9" providerId="ADAL" clId="{E1DCBF28-D844-4852-A245-156CDCFD5BA7}" dt="2020-11-29T22:17:13" v="6805" actId="2696"/>
        <pc:sldMkLst>
          <pc:docMk/>
          <pc:sldMk cId="0" sldId="262"/>
        </pc:sldMkLst>
      </pc:sldChg>
      <pc:sldChg chg="del modTransition">
        <pc:chgData name="Shunzheng Tang" userId="5499836c-ed62-4e82-affe-6bbeb89431c9" providerId="ADAL" clId="{E1DCBF28-D844-4852-A245-156CDCFD5BA7}" dt="2020-11-29T22:17:12.499" v="6804" actId="2696"/>
        <pc:sldMkLst>
          <pc:docMk/>
          <pc:sldMk cId="0" sldId="263"/>
        </pc:sldMkLst>
      </pc:sldChg>
      <pc:sldChg chg="addSp delSp modSp ord modTransition delAnim modAnim">
        <pc:chgData name="Shunzheng Tang" userId="5499836c-ed62-4e82-affe-6bbeb89431c9" providerId="ADAL" clId="{E1DCBF28-D844-4852-A245-156CDCFD5BA7}" dt="2020-11-29T22:56:20.091" v="7501"/>
        <pc:sldMkLst>
          <pc:docMk/>
          <pc:sldMk cId="0" sldId="264"/>
        </pc:sldMkLst>
        <pc:spChg chg="mod topLvl">
          <ac:chgData name="Shunzheng Tang" userId="5499836c-ed62-4e82-affe-6bbeb89431c9" providerId="ADAL" clId="{E1DCBF28-D844-4852-A245-156CDCFD5BA7}" dt="2020-11-29T20:25:55.280" v="5057" actId="6549"/>
          <ac:spMkLst>
            <pc:docMk/>
            <pc:sldMk cId="0" sldId="264"/>
            <ac:spMk id="4" creationId="{00000000-0000-0000-0000-000000000000}"/>
          </ac:spMkLst>
        </pc:spChg>
        <pc:spChg chg="del mod topLvl">
          <ac:chgData name="Shunzheng Tang" userId="5499836c-ed62-4e82-affe-6bbeb89431c9" providerId="ADAL" clId="{E1DCBF28-D844-4852-A245-156CDCFD5BA7}" dt="2020-11-29T20:10:24.622" v="4692" actId="478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Shunzheng Tang" userId="5499836c-ed62-4e82-affe-6bbeb89431c9" providerId="ADAL" clId="{E1DCBF28-D844-4852-A245-156CDCFD5BA7}" dt="2020-11-29T18:54:38.209" v="2576"/>
          <ac:spMkLst>
            <pc:docMk/>
            <pc:sldMk cId="0" sldId="264"/>
            <ac:spMk id="61" creationId="{46C44A95-1DA2-4699-9C5D-B0799307152C}"/>
          </ac:spMkLst>
        </pc:spChg>
        <pc:spChg chg="mod">
          <ac:chgData name="Shunzheng Tang" userId="5499836c-ed62-4e82-affe-6bbeb89431c9" providerId="ADAL" clId="{E1DCBF28-D844-4852-A245-156CDCFD5BA7}" dt="2020-11-29T19:43:13.544" v="3499"/>
          <ac:spMkLst>
            <pc:docMk/>
            <pc:sldMk cId="0" sldId="264"/>
            <ac:spMk id="82" creationId="{D6C5DBC4-65AA-48E5-BE15-3D0087BB6F62}"/>
          </ac:spMkLst>
        </pc:spChg>
        <pc:spChg chg="mod">
          <ac:chgData name="Shunzheng Tang" userId="5499836c-ed62-4e82-affe-6bbeb89431c9" providerId="ADAL" clId="{E1DCBF28-D844-4852-A245-156CDCFD5BA7}" dt="2020-11-29T20:01:16.521" v="4633" actId="1076"/>
          <ac:spMkLst>
            <pc:docMk/>
            <pc:sldMk cId="0" sldId="264"/>
            <ac:spMk id="83" creationId="{ECCBF7E0-1DE9-40EE-AD1C-E3675004202C}"/>
          </ac:spMkLst>
        </pc:spChg>
        <pc:grpChg chg="del mod">
          <ac:chgData name="Shunzheng Tang" userId="5499836c-ed62-4e82-affe-6bbeb89431c9" providerId="ADAL" clId="{E1DCBF28-D844-4852-A245-156CDCFD5BA7}" dt="2020-11-29T20:10:24.622" v="4692" actId="478"/>
          <ac:grpSpMkLst>
            <pc:docMk/>
            <pc:sldMk cId="0" sldId="264"/>
            <ac:grpSpMk id="3" creationId="{00000000-0000-0000-0000-000000000000}"/>
          </ac:grpSpMkLst>
        </pc:grpChg>
        <pc:grpChg chg="del">
          <ac:chgData name="Shunzheng Tang" userId="5499836c-ed62-4e82-affe-6bbeb89431c9" providerId="ADAL" clId="{E1DCBF28-D844-4852-A245-156CDCFD5BA7}" dt="2020-11-29T19:30:42.776" v="3030" actId="478"/>
          <ac:grpSpMkLst>
            <pc:docMk/>
            <pc:sldMk cId="0" sldId="264"/>
            <ac:grpSpMk id="6" creationId="{00000000-0000-0000-0000-000000000000}"/>
          </ac:grpSpMkLst>
        </pc:grpChg>
        <pc:grpChg chg="del">
          <ac:chgData name="Shunzheng Tang" userId="5499836c-ed62-4e82-affe-6bbeb89431c9" providerId="ADAL" clId="{E1DCBF28-D844-4852-A245-156CDCFD5BA7}" dt="2020-11-29T19:30:44.509" v="3031" actId="478"/>
          <ac:grpSpMkLst>
            <pc:docMk/>
            <pc:sldMk cId="0" sldId="264"/>
            <ac:grpSpMk id="9" creationId="{00000000-0000-0000-0000-000000000000}"/>
          </ac:grpSpMkLst>
        </pc:grpChg>
        <pc:grpChg chg="add del">
          <ac:chgData name="Shunzheng Tang" userId="5499836c-ed62-4e82-affe-6bbeb89431c9" providerId="ADAL" clId="{E1DCBF28-D844-4852-A245-156CDCFD5BA7}" dt="2020-11-29T22:56:18.905" v="7500" actId="478"/>
          <ac:grpSpMkLst>
            <pc:docMk/>
            <pc:sldMk cId="0" sldId="264"/>
            <ac:grpSpMk id="14" creationId="{57C0EE5C-48A0-46BA-AE9C-8B95F322E4F2}"/>
          </ac:grpSpMkLst>
        </pc:grpChg>
        <pc:grpChg chg="add del mod">
          <ac:chgData name="Shunzheng Tang" userId="5499836c-ed62-4e82-affe-6bbeb89431c9" providerId="ADAL" clId="{E1DCBF28-D844-4852-A245-156CDCFD5BA7}" dt="2020-11-29T20:02:06.442" v="4643" actId="478"/>
          <ac:grpSpMkLst>
            <pc:docMk/>
            <pc:sldMk cId="0" sldId="264"/>
            <ac:grpSpMk id="81" creationId="{1ED6CEC7-29A8-4E2C-B9EF-A43406FD5128}"/>
          </ac:grpSpMkLst>
        </pc:grpChg>
        <pc:picChg chg="del">
          <ac:chgData name="Shunzheng Tang" userId="5499836c-ed62-4e82-affe-6bbeb89431c9" providerId="ADAL" clId="{E1DCBF28-D844-4852-A245-156CDCFD5BA7}" dt="2020-11-29T19:03:45.664" v="2695" actId="478"/>
          <ac:picMkLst>
            <pc:docMk/>
            <pc:sldMk cId="0" sldId="264"/>
            <ac:picMk id="12" creationId="{00000000-0000-0000-0000-000000000000}"/>
          </ac:picMkLst>
        </pc:picChg>
        <pc:picChg chg="add del mod ord modCrop">
          <ac:chgData name="Shunzheng Tang" userId="5499836c-ed62-4e82-affe-6bbeb89431c9" providerId="ADAL" clId="{E1DCBF28-D844-4852-A245-156CDCFD5BA7}" dt="2020-11-29T20:02:10.112" v="4645" actId="478"/>
          <ac:picMkLst>
            <pc:docMk/>
            <pc:sldMk cId="0" sldId="264"/>
            <ac:picMk id="62" creationId="{F543934F-B1AC-4AD2-981C-37BCA30BDCBB}"/>
          </ac:picMkLst>
        </pc:picChg>
        <pc:picChg chg="add del mod">
          <ac:chgData name="Shunzheng Tang" userId="5499836c-ed62-4e82-affe-6bbeb89431c9" providerId="ADAL" clId="{E1DCBF28-D844-4852-A245-156CDCFD5BA7}" dt="2020-11-29T19:04:35.054" v="2702" actId="478"/>
          <ac:picMkLst>
            <pc:docMk/>
            <pc:sldMk cId="0" sldId="264"/>
            <ac:picMk id="64" creationId="{A39B3D86-6614-4192-B856-DDFAB33A0B02}"/>
          </ac:picMkLst>
        </pc:picChg>
        <pc:picChg chg="add mod modCrop">
          <ac:chgData name="Shunzheng Tang" userId="5499836c-ed62-4e82-affe-6bbeb89431c9" providerId="ADAL" clId="{E1DCBF28-D844-4852-A245-156CDCFD5BA7}" dt="2020-11-29T20:20:09.563" v="4989" actId="14100"/>
          <ac:picMkLst>
            <pc:docMk/>
            <pc:sldMk cId="0" sldId="264"/>
            <ac:picMk id="66" creationId="{A7DE9DE5-177D-4B3C-BE7D-8B1E5EE03C56}"/>
          </ac:picMkLst>
        </pc:picChg>
        <pc:picChg chg="add mod ord modCrop">
          <ac:chgData name="Shunzheng Tang" userId="5499836c-ed62-4e82-affe-6bbeb89431c9" providerId="ADAL" clId="{E1DCBF28-D844-4852-A245-156CDCFD5BA7}" dt="2020-11-29T20:25:23.634" v="5054" actId="1035"/>
          <ac:picMkLst>
            <pc:docMk/>
            <pc:sldMk cId="0" sldId="264"/>
            <ac:picMk id="68" creationId="{34AA2B2B-B5D3-4F4C-9544-215178DFA46F}"/>
          </ac:picMkLst>
        </pc:picChg>
        <pc:picChg chg="add del mod modCrop">
          <ac:chgData name="Shunzheng Tang" userId="5499836c-ed62-4e82-affe-6bbeb89431c9" providerId="ADAL" clId="{E1DCBF28-D844-4852-A245-156CDCFD5BA7}" dt="2020-11-29T19:07:00.923" v="2743" actId="478"/>
          <ac:picMkLst>
            <pc:docMk/>
            <pc:sldMk cId="0" sldId="264"/>
            <ac:picMk id="70" creationId="{74CB7882-8683-4B01-A0FD-11706C31D39F}"/>
          </ac:picMkLst>
        </pc:picChg>
        <pc:picChg chg="add del mod">
          <ac:chgData name="Shunzheng Tang" userId="5499836c-ed62-4e82-affe-6bbeb89431c9" providerId="ADAL" clId="{E1DCBF28-D844-4852-A245-156CDCFD5BA7}" dt="2020-11-29T19:05:06.787" v="2713" actId="478"/>
          <ac:picMkLst>
            <pc:docMk/>
            <pc:sldMk cId="0" sldId="264"/>
            <ac:picMk id="72" creationId="{3C0463D7-F31B-43D0-A760-8C997C49F20C}"/>
          </ac:picMkLst>
        </pc:picChg>
        <pc:picChg chg="add del mod">
          <ac:chgData name="Shunzheng Tang" userId="5499836c-ed62-4e82-affe-6bbeb89431c9" providerId="ADAL" clId="{E1DCBF28-D844-4852-A245-156CDCFD5BA7}" dt="2020-11-29T19:05:12.569" v="2718" actId="478"/>
          <ac:picMkLst>
            <pc:docMk/>
            <pc:sldMk cId="0" sldId="264"/>
            <ac:picMk id="74" creationId="{004CB9A2-DE9F-4A97-ADE8-671AE7A1AE12}"/>
          </ac:picMkLst>
        </pc:picChg>
        <pc:picChg chg="add del mod modCrop">
          <ac:chgData name="Shunzheng Tang" userId="5499836c-ed62-4e82-affe-6bbeb89431c9" providerId="ADAL" clId="{E1DCBF28-D844-4852-A245-156CDCFD5BA7}" dt="2020-11-29T20:02:11.912" v="4647" actId="478"/>
          <ac:picMkLst>
            <pc:docMk/>
            <pc:sldMk cId="0" sldId="264"/>
            <ac:picMk id="76" creationId="{633D3E99-F949-42B3-B1FC-967C2755B0CC}"/>
          </ac:picMkLst>
        </pc:picChg>
        <pc:picChg chg="add mod modCrop">
          <ac:chgData name="Shunzheng Tang" userId="5499836c-ed62-4e82-affe-6bbeb89431c9" providerId="ADAL" clId="{E1DCBF28-D844-4852-A245-156CDCFD5BA7}" dt="2020-11-29T20:25:23.634" v="5054" actId="1035"/>
          <ac:picMkLst>
            <pc:docMk/>
            <pc:sldMk cId="0" sldId="264"/>
            <ac:picMk id="78" creationId="{184BFB94-E334-4D39-AE29-2CE82DA4A98C}"/>
          </ac:picMkLst>
        </pc:picChg>
        <pc:picChg chg="add mod modCrop">
          <ac:chgData name="Shunzheng Tang" userId="5499836c-ed62-4e82-affe-6bbeb89431c9" providerId="ADAL" clId="{E1DCBF28-D844-4852-A245-156CDCFD5BA7}" dt="2020-11-29T20:25:23.634" v="5054" actId="1035"/>
          <ac:picMkLst>
            <pc:docMk/>
            <pc:sldMk cId="0" sldId="264"/>
            <ac:picMk id="80" creationId="{E37DCD8D-AF71-4A56-8D02-CED7DAA617E3}"/>
          </ac:picMkLst>
        </pc:picChg>
        <pc:picChg chg="add del mod">
          <ac:chgData name="Shunzheng Tang" userId="5499836c-ed62-4e82-affe-6bbeb89431c9" providerId="ADAL" clId="{E1DCBF28-D844-4852-A245-156CDCFD5BA7}" dt="2020-11-29T20:02:11.017" v="4646" actId="478"/>
          <ac:picMkLst>
            <pc:docMk/>
            <pc:sldMk cId="0" sldId="264"/>
            <ac:picMk id="84" creationId="{762FFAFA-A801-428B-892E-E2C78964F3A0}"/>
          </ac:picMkLst>
        </pc:picChg>
        <pc:picChg chg="add del mod ord">
          <ac:chgData name="Shunzheng Tang" userId="5499836c-ed62-4e82-affe-6bbeb89431c9" providerId="ADAL" clId="{E1DCBF28-D844-4852-A245-156CDCFD5BA7}" dt="2020-11-29T20:02:08.889" v="4644" actId="478"/>
          <ac:picMkLst>
            <pc:docMk/>
            <pc:sldMk cId="0" sldId="264"/>
            <ac:picMk id="85" creationId="{A68BC787-4A18-4B27-B8FB-C4306C02B8B1}"/>
          </ac:picMkLst>
        </pc:picChg>
        <pc:picChg chg="add del mod modCrop">
          <ac:chgData name="Shunzheng Tang" userId="5499836c-ed62-4e82-affe-6bbeb89431c9" providerId="ADAL" clId="{E1DCBF28-D844-4852-A245-156CDCFD5BA7}" dt="2020-11-29T20:16:24.902" v="4839" actId="478"/>
          <ac:picMkLst>
            <pc:docMk/>
            <pc:sldMk cId="0" sldId="264"/>
            <ac:picMk id="87" creationId="{BFB1E47A-2135-4FAE-A94A-D6B35010E0B4}"/>
          </ac:picMkLst>
        </pc:picChg>
        <pc:picChg chg="add mod ord modCrop">
          <ac:chgData name="Shunzheng Tang" userId="5499836c-ed62-4e82-affe-6bbeb89431c9" providerId="ADAL" clId="{E1DCBF28-D844-4852-A245-156CDCFD5BA7}" dt="2020-11-29T20:25:23.634" v="5054" actId="1035"/>
          <ac:picMkLst>
            <pc:docMk/>
            <pc:sldMk cId="0" sldId="264"/>
            <ac:picMk id="89" creationId="{1AD3BE60-DFFF-4787-84CD-A5D05A7C31B6}"/>
          </ac:picMkLst>
        </pc:picChg>
        <pc:picChg chg="add mod modCrop">
          <ac:chgData name="Shunzheng Tang" userId="5499836c-ed62-4e82-affe-6bbeb89431c9" providerId="ADAL" clId="{E1DCBF28-D844-4852-A245-156CDCFD5BA7}" dt="2020-11-29T20:20:00.516" v="4987" actId="1076"/>
          <ac:picMkLst>
            <pc:docMk/>
            <pc:sldMk cId="0" sldId="264"/>
            <ac:picMk id="91" creationId="{35B483D3-7DFC-4EC7-9A0A-0C675D13D473}"/>
          </ac:picMkLst>
        </pc:picChg>
        <pc:picChg chg="add del mod">
          <ac:chgData name="Shunzheng Tang" userId="5499836c-ed62-4e82-affe-6bbeb89431c9" providerId="ADAL" clId="{E1DCBF28-D844-4852-A245-156CDCFD5BA7}" dt="2020-11-29T20:18:37.951" v="4958" actId="478"/>
          <ac:picMkLst>
            <pc:docMk/>
            <pc:sldMk cId="0" sldId="264"/>
            <ac:picMk id="93" creationId="{98F71FDC-E2CE-4E00-9683-10E743DE544D}"/>
          </ac:picMkLst>
        </pc:picChg>
        <pc:picChg chg="add mod modCrop">
          <ac:chgData name="Shunzheng Tang" userId="5499836c-ed62-4e82-affe-6bbeb89431c9" providerId="ADAL" clId="{E1DCBF28-D844-4852-A245-156CDCFD5BA7}" dt="2020-11-29T20:24:30.679" v="5039" actId="1036"/>
          <ac:picMkLst>
            <pc:docMk/>
            <pc:sldMk cId="0" sldId="264"/>
            <ac:picMk id="95" creationId="{14E8B4C1-34CD-4487-9894-89B87C9C08FF}"/>
          </ac:picMkLst>
        </pc:picChg>
        <pc:picChg chg="add del mod">
          <ac:chgData name="Shunzheng Tang" userId="5499836c-ed62-4e82-affe-6bbeb89431c9" providerId="ADAL" clId="{E1DCBF28-D844-4852-A245-156CDCFD5BA7}" dt="2020-11-29T20:16:35.458" v="4844" actId="478"/>
          <ac:picMkLst>
            <pc:docMk/>
            <pc:sldMk cId="0" sldId="264"/>
            <ac:picMk id="97" creationId="{D872461E-39C5-4790-85C9-FD081E5A24DB}"/>
          </ac:picMkLst>
        </pc:picChg>
        <pc:picChg chg="add">
          <ac:chgData name="Shunzheng Tang" userId="5499836c-ed62-4e82-affe-6bbeb89431c9" providerId="ADAL" clId="{E1DCBF28-D844-4852-A245-156CDCFD5BA7}" dt="2020-11-29T22:56:20.091" v="7501"/>
          <ac:picMkLst>
            <pc:docMk/>
            <pc:sldMk cId="0" sldId="264"/>
            <ac:picMk id="98" creationId="{2051D069-B74B-4F96-88D2-2663F8EEDC86}"/>
          </ac:picMkLst>
        </pc:picChg>
        <pc:cxnChg chg="add">
          <ac:chgData name="Shunzheng Tang" userId="5499836c-ed62-4e82-affe-6bbeb89431c9" providerId="ADAL" clId="{E1DCBF28-D844-4852-A245-156CDCFD5BA7}" dt="2020-11-29T18:53:28.749" v="2484"/>
          <ac:cxnSpMkLst>
            <pc:docMk/>
            <pc:sldMk cId="0" sldId="264"/>
            <ac:cxnSpMk id="13" creationId="{D63968A5-7B53-47D1-A86D-D33E22B2342D}"/>
          </ac:cxnSpMkLst>
        </pc:cxnChg>
      </pc:sldChg>
      <pc:sldChg chg="del modTransition">
        <pc:chgData name="Shunzheng Tang" userId="5499836c-ed62-4e82-affe-6bbeb89431c9" providerId="ADAL" clId="{E1DCBF28-D844-4852-A245-156CDCFD5BA7}" dt="2020-11-29T22:17:12.093" v="6803" actId="2696"/>
        <pc:sldMkLst>
          <pc:docMk/>
          <pc:sldMk cId="0" sldId="265"/>
        </pc:sldMkLst>
      </pc:sldChg>
      <pc:sldChg chg="del ord modTransition">
        <pc:chgData name="Shunzheng Tang" userId="5499836c-ed62-4e82-affe-6bbeb89431c9" providerId="ADAL" clId="{E1DCBF28-D844-4852-A245-156CDCFD5BA7}" dt="2020-11-29T18:47:09.377" v="2438" actId="2696"/>
        <pc:sldMkLst>
          <pc:docMk/>
          <pc:sldMk cId="0" sldId="266"/>
        </pc:sldMkLst>
      </pc:sldChg>
      <pc:sldChg chg="del modTransition">
        <pc:chgData name="Shunzheng Tang" userId="5499836c-ed62-4e82-affe-6bbeb89431c9" providerId="ADAL" clId="{E1DCBF28-D844-4852-A245-156CDCFD5BA7}" dt="2020-11-29T22:17:11.817" v="6802" actId="2696"/>
        <pc:sldMkLst>
          <pc:docMk/>
          <pc:sldMk cId="0" sldId="267"/>
        </pc:sldMkLst>
      </pc:sldChg>
      <pc:sldChg chg="del modTransition">
        <pc:chgData name="Shunzheng Tang" userId="5499836c-ed62-4e82-affe-6bbeb89431c9" providerId="ADAL" clId="{E1DCBF28-D844-4852-A245-156CDCFD5BA7}" dt="2020-11-29T22:17:11.558" v="6801" actId="2696"/>
        <pc:sldMkLst>
          <pc:docMk/>
          <pc:sldMk cId="0" sldId="268"/>
        </pc:sldMkLst>
      </pc:sldChg>
      <pc:sldChg chg="del modTransition">
        <pc:chgData name="Shunzheng Tang" userId="5499836c-ed62-4e82-affe-6bbeb89431c9" providerId="ADAL" clId="{E1DCBF28-D844-4852-A245-156CDCFD5BA7}" dt="2020-11-29T22:17:11.245" v="6800" actId="2696"/>
        <pc:sldMkLst>
          <pc:docMk/>
          <pc:sldMk cId="0" sldId="269"/>
        </pc:sldMkLst>
      </pc:sldChg>
      <pc:sldChg chg="del modTransition">
        <pc:chgData name="Shunzheng Tang" userId="5499836c-ed62-4e82-affe-6bbeb89431c9" providerId="ADAL" clId="{E1DCBF28-D844-4852-A245-156CDCFD5BA7}" dt="2020-11-29T22:17:10.984" v="6799" actId="2696"/>
        <pc:sldMkLst>
          <pc:docMk/>
          <pc:sldMk cId="0" sldId="270"/>
        </pc:sldMkLst>
      </pc:sldChg>
      <pc:sldChg chg="del modTransition">
        <pc:chgData name="Shunzheng Tang" userId="5499836c-ed62-4e82-affe-6bbeb89431c9" providerId="ADAL" clId="{E1DCBF28-D844-4852-A245-156CDCFD5BA7}" dt="2020-11-29T22:17:10.379" v="6798" actId="2696"/>
        <pc:sldMkLst>
          <pc:docMk/>
          <pc:sldMk cId="0" sldId="271"/>
        </pc:sldMkLst>
      </pc:sldChg>
      <pc:sldChg chg="del modTransition">
        <pc:chgData name="Shunzheng Tang" userId="5499836c-ed62-4e82-affe-6bbeb89431c9" providerId="ADAL" clId="{E1DCBF28-D844-4852-A245-156CDCFD5BA7}" dt="2020-11-29T22:17:10.209" v="6797" actId="2696"/>
        <pc:sldMkLst>
          <pc:docMk/>
          <pc:sldMk cId="0" sldId="272"/>
        </pc:sldMkLst>
      </pc:sldChg>
      <pc:sldChg chg="del modTransition">
        <pc:chgData name="Shunzheng Tang" userId="5499836c-ed62-4e82-affe-6bbeb89431c9" providerId="ADAL" clId="{E1DCBF28-D844-4852-A245-156CDCFD5BA7}" dt="2020-11-29T22:17:09.863" v="6796" actId="2696"/>
        <pc:sldMkLst>
          <pc:docMk/>
          <pc:sldMk cId="0" sldId="273"/>
        </pc:sldMkLst>
      </pc:sldChg>
      <pc:sldChg chg="del">
        <pc:chgData name="Shunzheng Tang" userId="5499836c-ed62-4e82-affe-6bbeb89431c9" providerId="ADAL" clId="{E1DCBF28-D844-4852-A245-156CDCFD5BA7}" dt="2020-11-29T14:44:30.612" v="521" actId="2696"/>
        <pc:sldMkLst>
          <pc:docMk/>
          <pc:sldMk cId="0" sldId="274"/>
        </pc:sldMkLst>
      </pc:sldChg>
      <pc:sldChg chg="add del ord modTransition">
        <pc:chgData name="Shunzheng Tang" userId="5499836c-ed62-4e82-affe-6bbeb89431c9" providerId="ADAL" clId="{E1DCBF28-D844-4852-A245-156CDCFD5BA7}" dt="2020-11-29T16:27:58.108" v="818" actId="2696"/>
        <pc:sldMkLst>
          <pc:docMk/>
          <pc:sldMk cId="0" sldId="275"/>
        </pc:sldMkLst>
      </pc:sldChg>
      <pc:sldChg chg="add del">
        <pc:chgData name="Shunzheng Tang" userId="5499836c-ed62-4e82-affe-6bbeb89431c9" providerId="ADAL" clId="{E1DCBF28-D844-4852-A245-156CDCFD5BA7}" dt="2020-11-29T14:42:38.808" v="518" actId="2696"/>
        <pc:sldMkLst>
          <pc:docMk/>
          <pc:sldMk cId="0" sldId="276"/>
        </pc:sldMkLst>
      </pc:sldChg>
      <pc:sldChg chg="add del ord modTransition">
        <pc:chgData name="Shunzheng Tang" userId="5499836c-ed62-4e82-affe-6bbeb89431c9" providerId="ADAL" clId="{E1DCBF28-D844-4852-A245-156CDCFD5BA7}" dt="2020-11-29T21:45:34.109" v="6354" actId="2696"/>
        <pc:sldMkLst>
          <pc:docMk/>
          <pc:sldMk cId="0" sldId="277"/>
        </pc:sldMkLst>
      </pc:sldChg>
      <pc:sldChg chg="add del ord modTransition">
        <pc:chgData name="Shunzheng Tang" userId="5499836c-ed62-4e82-affe-6bbeb89431c9" providerId="ADAL" clId="{E1DCBF28-D844-4852-A245-156CDCFD5BA7}" dt="2020-11-29T17:22:47.752" v="1458" actId="2696"/>
        <pc:sldMkLst>
          <pc:docMk/>
          <pc:sldMk cId="0" sldId="280"/>
        </pc:sldMkLst>
      </pc:sldChg>
      <pc:sldChg chg="add del ord">
        <pc:chgData name="Shunzheng Tang" userId="5499836c-ed62-4e82-affe-6bbeb89431c9" providerId="ADAL" clId="{E1DCBF28-D844-4852-A245-156CDCFD5BA7}" dt="2020-11-29T12:04:00.628" v="509" actId="2696"/>
        <pc:sldMkLst>
          <pc:docMk/>
          <pc:sldMk cId="0" sldId="281"/>
        </pc:sldMkLst>
      </pc:sldChg>
      <pc:sldChg chg="add del ord">
        <pc:chgData name="Shunzheng Tang" userId="5499836c-ed62-4e82-affe-6bbeb89431c9" providerId="ADAL" clId="{E1DCBF28-D844-4852-A245-156CDCFD5BA7}" dt="2020-11-29T12:04:00.130" v="508" actId="2696"/>
        <pc:sldMkLst>
          <pc:docMk/>
          <pc:sldMk cId="0" sldId="282"/>
        </pc:sldMkLst>
      </pc:sldChg>
      <pc:sldChg chg="addSp delSp modSp add del ord modTransition delAnim modAnim">
        <pc:chgData name="Shunzheng Tang" userId="5499836c-ed62-4e82-affe-6bbeb89431c9" providerId="ADAL" clId="{E1DCBF28-D844-4852-A245-156CDCFD5BA7}" dt="2020-11-29T22:56:57.752" v="7511"/>
        <pc:sldMkLst>
          <pc:docMk/>
          <pc:sldMk cId="0" sldId="283"/>
        </pc:sldMkLst>
        <pc:spChg chg="del">
          <ac:chgData name="Shunzheng Tang" userId="5499836c-ed62-4e82-affe-6bbeb89431c9" providerId="ADAL" clId="{E1DCBF28-D844-4852-A245-156CDCFD5BA7}" dt="2020-11-29T22:23:03.697" v="6852" actId="478"/>
          <ac:spMkLst>
            <pc:docMk/>
            <pc:sldMk cId="0" sldId="283"/>
            <ac:spMk id="2" creationId="{00000000-0000-0000-0000-000000000000}"/>
          </ac:spMkLst>
        </pc:spChg>
        <pc:spChg chg="del mod">
          <ac:chgData name="Shunzheng Tang" userId="5499836c-ed62-4e82-affe-6bbeb89431c9" providerId="ADAL" clId="{E1DCBF28-D844-4852-A245-156CDCFD5BA7}" dt="2020-11-29T22:23:03.697" v="6852" actId="478"/>
          <ac:spMkLst>
            <pc:docMk/>
            <pc:sldMk cId="0" sldId="283"/>
            <ac:spMk id="3" creationId="{00000000-0000-0000-0000-000000000000}"/>
          </ac:spMkLst>
        </pc:spChg>
        <pc:spChg chg="del">
          <ac:chgData name="Shunzheng Tang" userId="5499836c-ed62-4e82-affe-6bbeb89431c9" providerId="ADAL" clId="{E1DCBF28-D844-4852-A245-156CDCFD5BA7}" dt="2020-11-29T22:23:05.068" v="6853" actId="478"/>
          <ac:spMkLst>
            <pc:docMk/>
            <pc:sldMk cId="0" sldId="283"/>
            <ac:spMk id="4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28:26.377" v="6890" actId="1038"/>
          <ac:spMkLst>
            <pc:docMk/>
            <pc:sldMk cId="0" sldId="283"/>
            <ac:spMk id="60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29:31.819" v="6918" actId="1076"/>
          <ac:spMkLst>
            <pc:docMk/>
            <pc:sldMk cId="0" sldId="283"/>
            <ac:spMk id="61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29:50.644" v="6931" actId="1076"/>
          <ac:spMkLst>
            <pc:docMk/>
            <pc:sldMk cId="0" sldId="283"/>
            <ac:spMk id="62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30:03.014" v="6943" actId="1076"/>
          <ac:spMkLst>
            <pc:docMk/>
            <pc:sldMk cId="0" sldId="283"/>
            <ac:spMk id="63" creationId="{00000000-0000-0000-0000-000000000000}"/>
          </ac:spMkLst>
        </pc:spChg>
        <pc:spChg chg="del mod">
          <ac:chgData name="Shunzheng Tang" userId="5499836c-ed62-4e82-affe-6bbeb89431c9" providerId="ADAL" clId="{E1DCBF28-D844-4852-A245-156CDCFD5BA7}" dt="2020-11-29T22:26:27.068" v="6877" actId="478"/>
          <ac:spMkLst>
            <pc:docMk/>
            <pc:sldMk cId="0" sldId="283"/>
            <ac:spMk id="64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50:21.513" v="7454" actId="1076"/>
          <ac:spMkLst>
            <pc:docMk/>
            <pc:sldMk cId="0" sldId="283"/>
            <ac:spMk id="65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50:16.720" v="7453" actId="1076"/>
          <ac:spMkLst>
            <pc:docMk/>
            <pc:sldMk cId="0" sldId="283"/>
            <ac:spMk id="66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50:47.238" v="7460" actId="1076"/>
          <ac:spMkLst>
            <pc:docMk/>
            <pc:sldMk cId="0" sldId="283"/>
            <ac:spMk id="67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50:57.670" v="7462" actId="1076"/>
          <ac:spMkLst>
            <pc:docMk/>
            <pc:sldMk cId="0" sldId="283"/>
            <ac:spMk id="68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50:53.860" v="7461" actId="1076"/>
          <ac:spMkLst>
            <pc:docMk/>
            <pc:sldMk cId="0" sldId="283"/>
            <ac:spMk id="69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38:55.486" v="7081" actId="1076"/>
          <ac:spMkLst>
            <pc:docMk/>
            <pc:sldMk cId="0" sldId="283"/>
            <ac:spMk id="70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50:36.378" v="7458" actId="1076"/>
          <ac:spMkLst>
            <pc:docMk/>
            <pc:sldMk cId="0" sldId="283"/>
            <ac:spMk id="71" creationId="{00000000-0000-0000-0000-000000000000}"/>
          </ac:spMkLst>
        </pc:spChg>
        <pc:spChg chg="add">
          <ac:chgData name="Shunzheng Tang" userId="5499836c-ed62-4e82-affe-6bbeb89431c9" providerId="ADAL" clId="{E1DCBF28-D844-4852-A245-156CDCFD5BA7}" dt="2020-11-29T22:23:22.439" v="6854"/>
          <ac:spMkLst>
            <pc:docMk/>
            <pc:sldMk cId="0" sldId="283"/>
            <ac:spMk id="89" creationId="{9F0B9870-D04F-4A92-89AF-220BD0DCFCB1}"/>
          </ac:spMkLst>
        </pc:spChg>
        <pc:spChg chg="add del">
          <ac:chgData name="Shunzheng Tang" userId="5499836c-ed62-4e82-affe-6bbeb89431c9" providerId="ADAL" clId="{E1DCBF28-D844-4852-A245-156CDCFD5BA7}" dt="2020-11-29T22:28:39.564" v="6893"/>
          <ac:spMkLst>
            <pc:docMk/>
            <pc:sldMk cId="0" sldId="283"/>
            <ac:spMk id="90" creationId="{59C76853-C813-42C1-A470-EB488150E695}"/>
          </ac:spMkLst>
        </pc:spChg>
        <pc:spChg chg="add del">
          <ac:chgData name="Shunzheng Tang" userId="5499836c-ed62-4e82-affe-6bbeb89431c9" providerId="ADAL" clId="{E1DCBF28-D844-4852-A245-156CDCFD5BA7}" dt="2020-11-29T22:28:43.596" v="6895"/>
          <ac:spMkLst>
            <pc:docMk/>
            <pc:sldMk cId="0" sldId="283"/>
            <ac:spMk id="91" creationId="{95619799-046D-499F-A631-D768B982453C}"/>
          </ac:spMkLst>
        </pc:spChg>
        <pc:spChg chg="add del">
          <ac:chgData name="Shunzheng Tang" userId="5499836c-ed62-4e82-affe-6bbeb89431c9" providerId="ADAL" clId="{E1DCBF28-D844-4852-A245-156CDCFD5BA7}" dt="2020-11-29T22:28:47.458" v="6898"/>
          <ac:spMkLst>
            <pc:docMk/>
            <pc:sldMk cId="0" sldId="283"/>
            <ac:spMk id="92" creationId="{D539285E-C5C0-4EC4-A5A7-F3195B672A39}"/>
          </ac:spMkLst>
        </pc:spChg>
        <pc:spChg chg="add mod">
          <ac:chgData name="Shunzheng Tang" userId="5499836c-ed62-4e82-affe-6bbeb89431c9" providerId="ADAL" clId="{E1DCBF28-D844-4852-A245-156CDCFD5BA7}" dt="2020-11-29T22:39:50.244" v="7089" actId="108"/>
          <ac:spMkLst>
            <pc:docMk/>
            <pc:sldMk cId="0" sldId="283"/>
            <ac:spMk id="93" creationId="{D402F2F7-DF8B-458C-9712-DD50A1761325}"/>
          </ac:spMkLst>
        </pc:spChg>
        <pc:grpChg chg="add del">
          <ac:chgData name="Shunzheng Tang" userId="5499836c-ed62-4e82-affe-6bbeb89431c9" providerId="ADAL" clId="{E1DCBF28-D844-4852-A245-156CDCFD5BA7}" dt="2020-11-29T22:56:57.268" v="7510" actId="478"/>
          <ac:grpSpMkLst>
            <pc:docMk/>
            <pc:sldMk cId="0" sldId="283"/>
            <ac:grpSpMk id="24" creationId="{32F2FFAF-91D3-40E9-A24E-69F455A60C84}"/>
          </ac:grpSpMkLst>
        </pc:grpChg>
        <pc:picChg chg="add">
          <ac:chgData name="Shunzheng Tang" userId="5499836c-ed62-4e82-affe-6bbeb89431c9" providerId="ADAL" clId="{E1DCBF28-D844-4852-A245-156CDCFD5BA7}" dt="2020-11-29T22:56:57.752" v="7511"/>
          <ac:picMkLst>
            <pc:docMk/>
            <pc:sldMk cId="0" sldId="283"/>
            <ac:picMk id="94" creationId="{F4A2BAAC-7DB7-4406-84E0-CA2E371CB929}"/>
          </ac:picMkLst>
        </pc:picChg>
        <pc:cxnChg chg="add">
          <ac:chgData name="Shunzheng Tang" userId="5499836c-ed62-4e82-affe-6bbeb89431c9" providerId="ADAL" clId="{E1DCBF28-D844-4852-A245-156CDCFD5BA7}" dt="2020-11-29T22:23:22.439" v="6854"/>
          <ac:cxnSpMkLst>
            <pc:docMk/>
            <pc:sldMk cId="0" sldId="283"/>
            <ac:cxnSpMk id="23" creationId="{0B2652FC-D434-4E68-860E-E9E229C0C0F3}"/>
          </ac:cxnSpMkLst>
        </pc:cxnChg>
      </pc:sldChg>
      <pc:sldChg chg="add del ord modTransition">
        <pc:chgData name="Shunzheng Tang" userId="5499836c-ed62-4e82-affe-6bbeb89431c9" providerId="ADAL" clId="{E1DCBF28-D844-4852-A245-156CDCFD5BA7}" dt="2020-11-29T16:28:15.880" v="822" actId="2696"/>
        <pc:sldMkLst>
          <pc:docMk/>
          <pc:sldMk cId="0" sldId="284"/>
        </pc:sldMkLst>
      </pc:sldChg>
      <pc:sldChg chg="addSp delSp modSp add modTransition addAnim delAnim modAnim">
        <pc:chgData name="Shunzheng Tang" userId="5499836c-ed62-4e82-affe-6bbeb89431c9" providerId="ADAL" clId="{E1DCBF28-D844-4852-A245-156CDCFD5BA7}" dt="2020-11-29T22:16:00.271" v="6792" actId="478"/>
        <pc:sldMkLst>
          <pc:docMk/>
          <pc:sldMk cId="0" sldId="285"/>
        </pc:sldMkLst>
        <pc:spChg chg="add del mod">
          <ac:chgData name="Shunzheng Tang" userId="5499836c-ed62-4e82-affe-6bbeb89431c9" providerId="ADAL" clId="{E1DCBF28-D844-4852-A245-156CDCFD5BA7}" dt="2020-11-29T16:17:22.338" v="718" actId="1076"/>
          <ac:spMkLst>
            <pc:docMk/>
            <pc:sldMk cId="0" sldId="285"/>
            <ac:spMk id="5" creationId="{00000000-0000-0000-0000-000000000000}"/>
          </ac:spMkLst>
        </pc:spChg>
        <pc:spChg chg="add del mod">
          <ac:chgData name="Shunzheng Tang" userId="5499836c-ed62-4e82-affe-6bbeb89431c9" providerId="ADAL" clId="{E1DCBF28-D844-4852-A245-156CDCFD5BA7}" dt="2020-11-29T16:33:15.186" v="852" actId="1076"/>
          <ac:spMkLst>
            <pc:docMk/>
            <pc:sldMk cId="0" sldId="285"/>
            <ac:spMk id="6" creationId="{00000000-0000-0000-0000-000000000000}"/>
          </ac:spMkLst>
        </pc:spChg>
        <pc:spChg chg="add del mod">
          <ac:chgData name="Shunzheng Tang" userId="5499836c-ed62-4e82-affe-6bbeb89431c9" providerId="ADAL" clId="{E1DCBF28-D844-4852-A245-156CDCFD5BA7}" dt="2020-11-29T16:33:23.862" v="866" actId="1038"/>
          <ac:spMkLst>
            <pc:docMk/>
            <pc:sldMk cId="0" sldId="285"/>
            <ac:spMk id="7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6:38:10.266" v="923" actId="1035"/>
          <ac:spMkLst>
            <pc:docMk/>
            <pc:sldMk cId="0" sldId="285"/>
            <ac:spMk id="17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6:38:18.338" v="936" actId="1036"/>
          <ac:spMkLst>
            <pc:docMk/>
            <pc:sldMk cId="0" sldId="285"/>
            <ac:spMk id="18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6:38:21.097" v="945" actId="1035"/>
          <ac:spMkLst>
            <pc:docMk/>
            <pc:sldMk cId="0" sldId="285"/>
            <ac:spMk id="19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00:57.400" v="6636"/>
          <ac:spMkLst>
            <pc:docMk/>
            <pc:sldMk cId="0" sldId="285"/>
            <ac:spMk id="20" creationId="{00000000-0000-0000-0000-000000000000}"/>
          </ac:spMkLst>
        </pc:spChg>
        <pc:grpChg chg="add del mod">
          <ac:chgData name="Shunzheng Tang" userId="5499836c-ed62-4e82-affe-6bbeb89431c9" providerId="ADAL" clId="{E1DCBF28-D844-4852-A245-156CDCFD5BA7}" dt="2020-11-29T16:25:25.272" v="807" actId="478"/>
          <ac:grpSpMkLst>
            <pc:docMk/>
            <pc:sldMk cId="0" sldId="285"/>
            <ac:grpSpMk id="21" creationId="{00000000-0000-0000-0000-000000000000}"/>
          </ac:grpSpMkLst>
        </pc:grpChg>
        <pc:picChg chg="add del mod">
          <ac:chgData name="Shunzheng Tang" userId="5499836c-ed62-4e82-affe-6bbeb89431c9" providerId="ADAL" clId="{E1DCBF28-D844-4852-A245-156CDCFD5BA7}" dt="2020-11-29T16:13:33.719" v="667"/>
          <ac:picMkLst>
            <pc:docMk/>
            <pc:sldMk cId="0" sldId="285"/>
            <ac:picMk id="3" creationId="{583849BA-C229-4479-B055-B5BDA205D84D}"/>
          </ac:picMkLst>
        </pc:picChg>
        <pc:picChg chg="add del mod">
          <ac:chgData name="Shunzheng Tang" userId="5499836c-ed62-4e82-affe-6bbeb89431c9" providerId="ADAL" clId="{E1DCBF28-D844-4852-A245-156CDCFD5BA7}" dt="2020-11-29T16:13:32.993" v="664"/>
          <ac:picMkLst>
            <pc:docMk/>
            <pc:sldMk cId="0" sldId="285"/>
            <ac:picMk id="8" creationId="{74F39BB3-3829-421D-8A61-19725EB2D180}"/>
          </ac:picMkLst>
        </pc:picChg>
        <pc:picChg chg="add mod modCrop">
          <ac:chgData name="Shunzheng Tang" userId="5499836c-ed62-4e82-affe-6bbeb89431c9" providerId="ADAL" clId="{E1DCBF28-D844-4852-A245-156CDCFD5BA7}" dt="2020-11-29T16:30:30.224" v="839" actId="1076"/>
          <ac:picMkLst>
            <pc:docMk/>
            <pc:sldMk cId="0" sldId="285"/>
            <ac:picMk id="10" creationId="{E84E2B99-3F28-4285-849C-0F0F1BE9C9BF}"/>
          </ac:picMkLst>
        </pc:picChg>
        <pc:picChg chg="add del mod modCrop">
          <ac:chgData name="Shunzheng Tang" userId="5499836c-ed62-4e82-affe-6bbeb89431c9" providerId="ADAL" clId="{E1DCBF28-D844-4852-A245-156CDCFD5BA7}" dt="2020-11-29T16:25:00.968" v="804" actId="478"/>
          <ac:picMkLst>
            <pc:docMk/>
            <pc:sldMk cId="0" sldId="285"/>
            <ac:picMk id="14" creationId="{BA85AB42-972B-42D8-9BB4-5BC1BB8F440B}"/>
          </ac:picMkLst>
        </pc:picChg>
        <pc:picChg chg="del">
          <ac:chgData name="Shunzheng Tang" userId="5499836c-ed62-4e82-affe-6bbeb89431c9" providerId="ADAL" clId="{E1DCBF28-D844-4852-A245-156CDCFD5BA7}" dt="2020-11-29T11:55:06.235" v="177" actId="478"/>
          <ac:picMkLst>
            <pc:docMk/>
            <pc:sldMk cId="0" sldId="285"/>
            <ac:picMk id="22" creationId="{00000000-0000-0000-0000-000000000000}"/>
          </ac:picMkLst>
        </pc:picChg>
        <pc:picChg chg="add del mod">
          <ac:chgData name="Shunzheng Tang" userId="5499836c-ed62-4e82-affe-6bbeb89431c9" providerId="ADAL" clId="{E1DCBF28-D844-4852-A245-156CDCFD5BA7}" dt="2020-11-29T22:16:00.271" v="6792" actId="478"/>
          <ac:picMkLst>
            <pc:docMk/>
            <pc:sldMk cId="0" sldId="285"/>
            <ac:picMk id="23" creationId="{FF11ABF4-5BA7-451B-B133-62E4D43EA114}"/>
          </ac:picMkLst>
        </pc:picChg>
        <pc:picChg chg="add del mod">
          <ac:chgData name="Shunzheng Tang" userId="5499836c-ed62-4e82-affe-6bbeb89431c9" providerId="ADAL" clId="{E1DCBF28-D844-4852-A245-156CDCFD5BA7}" dt="2020-11-29T15:29:01.182" v="611" actId="478"/>
          <ac:picMkLst>
            <pc:docMk/>
            <pc:sldMk cId="0" sldId="285"/>
            <ac:picMk id="2050" creationId="{72242EC7-84F7-41DA-A3F8-F755E87AC21B}"/>
          </ac:picMkLst>
        </pc:picChg>
      </pc:sldChg>
      <pc:sldChg chg="addSp delSp modSp add ord modTransition delAnim modAnim">
        <pc:chgData name="Shunzheng Tang" userId="5499836c-ed62-4e82-affe-6bbeb89431c9" providerId="ADAL" clId="{E1DCBF28-D844-4852-A245-156CDCFD5BA7}" dt="2020-11-29T22:58:45.258" v="7526"/>
        <pc:sldMkLst>
          <pc:docMk/>
          <pc:sldMk cId="0" sldId="286"/>
        </pc:sldMkLst>
        <pc:spChg chg="mod">
          <ac:chgData name="Shunzheng Tang" userId="5499836c-ed62-4e82-affe-6bbeb89431c9" providerId="ADAL" clId="{E1DCBF28-D844-4852-A245-156CDCFD5BA7}" dt="2020-11-29T16:45:20.512" v="966" actId="1038"/>
          <ac:spMkLst>
            <pc:docMk/>
            <pc:sldMk cId="0" sldId="286"/>
            <ac:spMk id="3" creationId="{00000000-0000-0000-0000-000000000000}"/>
          </ac:spMkLst>
        </pc:spChg>
        <pc:spChg chg="del">
          <ac:chgData name="Shunzheng Tang" userId="5499836c-ed62-4e82-affe-6bbeb89431c9" providerId="ADAL" clId="{E1DCBF28-D844-4852-A245-156CDCFD5BA7}" dt="2020-11-29T16:25:53.305" v="813" actId="478"/>
          <ac:spMkLst>
            <pc:docMk/>
            <pc:sldMk cId="0" sldId="286"/>
            <ac:spMk id="4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8:44:32.656" v="2431" actId="207"/>
          <ac:spMkLst>
            <pc:docMk/>
            <pc:sldMk cId="0" sldId="286"/>
            <ac:spMk id="5" creationId="{00000000-0000-0000-0000-000000000000}"/>
          </ac:spMkLst>
        </pc:spChg>
        <pc:picChg chg="del mod">
          <ac:chgData name="Shunzheng Tang" userId="5499836c-ed62-4e82-affe-6bbeb89431c9" providerId="ADAL" clId="{E1DCBF28-D844-4852-A245-156CDCFD5BA7}" dt="2020-11-29T22:58:31.196" v="7521" actId="478"/>
          <ac:picMkLst>
            <pc:docMk/>
            <pc:sldMk cId="0" sldId="286"/>
            <ac:picMk id="2" creationId="{00000000-0000-0000-0000-000000000000}"/>
          </ac:picMkLst>
        </pc:picChg>
        <pc:picChg chg="add del mod">
          <ac:chgData name="Shunzheng Tang" userId="5499836c-ed62-4e82-affe-6bbeb89431c9" providerId="ADAL" clId="{E1DCBF28-D844-4852-A245-156CDCFD5BA7}" dt="2020-11-29T14:48:37.639" v="534" actId="478"/>
          <ac:picMkLst>
            <pc:docMk/>
            <pc:sldMk cId="0" sldId="286"/>
            <ac:picMk id="6" creationId="{9B7A1B3A-5B2E-4000-B32E-C0C943719363}"/>
          </ac:picMkLst>
        </pc:picChg>
        <pc:picChg chg="add del mod">
          <ac:chgData name="Shunzheng Tang" userId="5499836c-ed62-4e82-affe-6bbeb89431c9" providerId="ADAL" clId="{E1DCBF28-D844-4852-A245-156CDCFD5BA7}" dt="2020-11-29T16:25:44.414" v="812" actId="478"/>
          <ac:picMkLst>
            <pc:docMk/>
            <pc:sldMk cId="0" sldId="286"/>
            <ac:picMk id="7" creationId="{8A93597F-083A-4407-8EBA-8B7AC57B43E0}"/>
          </ac:picMkLst>
        </pc:picChg>
        <pc:picChg chg="add del mod">
          <ac:chgData name="Shunzheng Tang" userId="5499836c-ed62-4e82-affe-6bbeb89431c9" providerId="ADAL" clId="{E1DCBF28-D844-4852-A245-156CDCFD5BA7}" dt="2020-11-29T14:47:52.808" v="530" actId="478"/>
          <ac:picMkLst>
            <pc:docMk/>
            <pc:sldMk cId="0" sldId="286"/>
            <ac:picMk id="9" creationId="{9DBA5E57-B726-4A8D-94F8-39993FF55940}"/>
          </ac:picMkLst>
        </pc:picChg>
        <pc:picChg chg="add del mod">
          <ac:chgData name="Shunzheng Tang" userId="5499836c-ed62-4e82-affe-6bbeb89431c9" providerId="ADAL" clId="{E1DCBF28-D844-4852-A245-156CDCFD5BA7}" dt="2020-11-29T16:25:43.704" v="811" actId="478"/>
          <ac:picMkLst>
            <pc:docMk/>
            <pc:sldMk cId="0" sldId="286"/>
            <ac:picMk id="11" creationId="{E2797393-424B-4C15-9016-0DD80123E148}"/>
          </ac:picMkLst>
        </pc:picChg>
        <pc:picChg chg="add del mod">
          <ac:chgData name="Shunzheng Tang" userId="5499836c-ed62-4e82-affe-6bbeb89431c9" providerId="ADAL" clId="{E1DCBF28-D844-4852-A245-156CDCFD5BA7}" dt="2020-11-29T16:26:13.084" v="814" actId="478"/>
          <ac:picMkLst>
            <pc:docMk/>
            <pc:sldMk cId="0" sldId="286"/>
            <ac:picMk id="12" creationId="{AA61A8E2-6C5F-49A9-9A54-37E1947640D3}"/>
          </ac:picMkLst>
        </pc:picChg>
        <pc:picChg chg="add del">
          <ac:chgData name="Shunzheng Tang" userId="5499836c-ed62-4e82-affe-6bbeb89431c9" providerId="ADAL" clId="{E1DCBF28-D844-4852-A245-156CDCFD5BA7}" dt="2020-11-29T15:37:54.476" v="619" actId="478"/>
          <ac:picMkLst>
            <pc:docMk/>
            <pc:sldMk cId="0" sldId="286"/>
            <ac:picMk id="13" creationId="{AE4FFF6E-25D4-4E2E-9AAB-FA36B33E509D}"/>
          </ac:picMkLst>
        </pc:picChg>
        <pc:picChg chg="add del">
          <ac:chgData name="Shunzheng Tang" userId="5499836c-ed62-4e82-affe-6bbeb89431c9" providerId="ADAL" clId="{E1DCBF28-D844-4852-A245-156CDCFD5BA7}" dt="2020-11-29T16:25:42.359" v="810" actId="478"/>
          <ac:picMkLst>
            <pc:docMk/>
            <pc:sldMk cId="0" sldId="286"/>
            <ac:picMk id="14" creationId="{AF0CA537-6C47-4F71-83AD-1F3756B323AB}"/>
          </ac:picMkLst>
        </pc:picChg>
        <pc:picChg chg="add del mod">
          <ac:chgData name="Shunzheng Tang" userId="5499836c-ed62-4e82-affe-6bbeb89431c9" providerId="ADAL" clId="{E1DCBF28-D844-4852-A245-156CDCFD5BA7}" dt="2020-11-29T16:12:14.003" v="643"/>
          <ac:picMkLst>
            <pc:docMk/>
            <pc:sldMk cId="0" sldId="286"/>
            <ac:picMk id="16" creationId="{74CAD625-5E93-4907-8031-0D9E1003E413}"/>
          </ac:picMkLst>
        </pc:picChg>
        <pc:picChg chg="add del mod">
          <ac:chgData name="Shunzheng Tang" userId="5499836c-ed62-4e82-affe-6bbeb89431c9" providerId="ADAL" clId="{E1DCBF28-D844-4852-A245-156CDCFD5BA7}" dt="2020-11-29T16:12:04.941" v="641" actId="478"/>
          <ac:picMkLst>
            <pc:docMk/>
            <pc:sldMk cId="0" sldId="286"/>
            <ac:picMk id="18" creationId="{9390BDCD-A6E0-4948-A9D7-C4D8CC14526E}"/>
          </ac:picMkLst>
        </pc:picChg>
        <pc:picChg chg="add del mod">
          <ac:chgData name="Shunzheng Tang" userId="5499836c-ed62-4e82-affe-6bbeb89431c9" providerId="ADAL" clId="{E1DCBF28-D844-4852-A245-156CDCFD5BA7}" dt="2020-11-29T18:44:56.557" v="2434" actId="478"/>
          <ac:picMkLst>
            <pc:docMk/>
            <pc:sldMk cId="0" sldId="286"/>
            <ac:picMk id="20" creationId="{986EEE9C-AECD-4681-8FD1-C99156593F61}"/>
          </ac:picMkLst>
        </pc:picChg>
        <pc:picChg chg="add del mod">
          <ac:chgData name="Shunzheng Tang" userId="5499836c-ed62-4e82-affe-6bbeb89431c9" providerId="ADAL" clId="{E1DCBF28-D844-4852-A245-156CDCFD5BA7}" dt="2020-11-29T19:02:15.899" v="2691"/>
          <ac:picMkLst>
            <pc:docMk/>
            <pc:sldMk cId="0" sldId="286"/>
            <ac:picMk id="22" creationId="{CECC7C07-1392-4722-896B-664820AACE09}"/>
          </ac:picMkLst>
        </pc:picChg>
        <pc:picChg chg="add del mod">
          <ac:chgData name="Shunzheng Tang" userId="5499836c-ed62-4e82-affe-6bbeb89431c9" providerId="ADAL" clId="{E1DCBF28-D844-4852-A245-156CDCFD5BA7}" dt="2020-11-29T22:15:44.769" v="6788"/>
          <ac:picMkLst>
            <pc:docMk/>
            <pc:sldMk cId="0" sldId="286"/>
            <ac:picMk id="23" creationId="{A5529030-BDCE-424F-9825-C1643738CE39}"/>
          </ac:picMkLst>
        </pc:picChg>
        <pc:picChg chg="add">
          <ac:chgData name="Shunzheng Tang" userId="5499836c-ed62-4e82-affe-6bbeb89431c9" providerId="ADAL" clId="{E1DCBF28-D844-4852-A245-156CDCFD5BA7}" dt="2020-11-29T22:58:31.581" v="7522"/>
          <ac:picMkLst>
            <pc:docMk/>
            <pc:sldMk cId="0" sldId="286"/>
            <ac:picMk id="24" creationId="{2AC603E2-2AD5-4D87-B1EF-241F818E9271}"/>
          </ac:picMkLst>
        </pc:picChg>
      </pc:sldChg>
      <pc:sldChg chg="add del ord modTransition">
        <pc:chgData name="Shunzheng Tang" userId="5499836c-ed62-4e82-affe-6bbeb89431c9" providerId="ADAL" clId="{E1DCBF28-D844-4852-A245-156CDCFD5BA7}" dt="2020-11-29T23:01:26.415" v="7533" actId="2696"/>
        <pc:sldMkLst>
          <pc:docMk/>
          <pc:sldMk cId="0" sldId="287"/>
        </pc:sldMkLst>
      </pc:sldChg>
      <pc:sldChg chg="add del modTransition">
        <pc:chgData name="Shunzheng Tang" userId="5499836c-ed62-4e82-affe-6bbeb89431c9" providerId="ADAL" clId="{E1DCBF28-D844-4852-A245-156CDCFD5BA7}" dt="2020-11-29T22:17:19.367" v="6820" actId="2696"/>
        <pc:sldMkLst>
          <pc:docMk/>
          <pc:sldMk cId="0" sldId="288"/>
        </pc:sldMkLst>
      </pc:sldChg>
      <pc:sldChg chg="add del ord modTransition">
        <pc:chgData name="Shunzheng Tang" userId="5499836c-ed62-4e82-affe-6bbeb89431c9" providerId="ADAL" clId="{E1DCBF28-D844-4852-A245-156CDCFD5BA7}" dt="2020-11-29T22:53:20.831" v="7464" actId="2696"/>
        <pc:sldMkLst>
          <pc:docMk/>
          <pc:sldMk cId="0" sldId="289"/>
        </pc:sldMkLst>
      </pc:sldChg>
      <pc:sldChg chg="add del modTransition">
        <pc:chgData name="Shunzheng Tang" userId="5499836c-ed62-4e82-affe-6bbeb89431c9" providerId="ADAL" clId="{E1DCBF28-D844-4852-A245-156CDCFD5BA7}" dt="2020-11-29T21:59:56.456" v="6610" actId="2696"/>
        <pc:sldMkLst>
          <pc:docMk/>
          <pc:sldMk cId="0" sldId="290"/>
        </pc:sldMkLst>
      </pc:sldChg>
      <pc:sldChg chg="add del modTransition">
        <pc:chgData name="Shunzheng Tang" userId="5499836c-ed62-4e82-affe-6bbeb89431c9" providerId="ADAL" clId="{E1DCBF28-D844-4852-A245-156CDCFD5BA7}" dt="2020-11-29T21:59:59.264" v="6611" actId="2696"/>
        <pc:sldMkLst>
          <pc:docMk/>
          <pc:sldMk cId="0" sldId="291"/>
        </pc:sldMkLst>
      </pc:sldChg>
      <pc:sldChg chg="add del modTransition">
        <pc:chgData name="Shunzheng Tang" userId="5499836c-ed62-4e82-affe-6bbeb89431c9" providerId="ADAL" clId="{E1DCBF28-D844-4852-A245-156CDCFD5BA7}" dt="2020-11-29T22:00:03.648" v="6613" actId="2696"/>
        <pc:sldMkLst>
          <pc:docMk/>
          <pc:sldMk cId="0" sldId="292"/>
        </pc:sldMkLst>
      </pc:sldChg>
      <pc:sldChg chg="add del modTransition">
        <pc:chgData name="Shunzheng Tang" userId="5499836c-ed62-4e82-affe-6bbeb89431c9" providerId="ADAL" clId="{E1DCBF28-D844-4852-A245-156CDCFD5BA7}" dt="2020-11-29T22:17:19.137" v="6819" actId="2696"/>
        <pc:sldMkLst>
          <pc:docMk/>
          <pc:sldMk cId="0" sldId="293"/>
        </pc:sldMkLst>
      </pc:sldChg>
      <pc:sldChg chg="add del modTransition">
        <pc:chgData name="Shunzheng Tang" userId="5499836c-ed62-4e82-affe-6bbeb89431c9" providerId="ADAL" clId="{E1DCBF28-D844-4852-A245-156CDCFD5BA7}" dt="2020-11-29T22:17:18.907" v="6818" actId="2696"/>
        <pc:sldMkLst>
          <pc:docMk/>
          <pc:sldMk cId="0" sldId="294"/>
        </pc:sldMkLst>
      </pc:sldChg>
      <pc:sldChg chg="add del modTransition">
        <pc:chgData name="Shunzheng Tang" userId="5499836c-ed62-4e82-affe-6bbeb89431c9" providerId="ADAL" clId="{E1DCBF28-D844-4852-A245-156CDCFD5BA7}" dt="2020-11-29T22:17:18.537" v="6817" actId="2696"/>
        <pc:sldMkLst>
          <pc:docMk/>
          <pc:sldMk cId="0" sldId="295"/>
        </pc:sldMkLst>
      </pc:sldChg>
      <pc:sldChg chg="add del modTransition">
        <pc:chgData name="Shunzheng Tang" userId="5499836c-ed62-4e82-affe-6bbeb89431c9" providerId="ADAL" clId="{E1DCBF28-D844-4852-A245-156CDCFD5BA7}" dt="2020-11-29T22:17:18.325" v="6816" actId="2696"/>
        <pc:sldMkLst>
          <pc:docMk/>
          <pc:sldMk cId="0" sldId="296"/>
        </pc:sldMkLst>
      </pc:sldChg>
      <pc:sldChg chg="add del modTransition">
        <pc:chgData name="Shunzheng Tang" userId="5499836c-ed62-4e82-affe-6bbeb89431c9" providerId="ADAL" clId="{E1DCBF28-D844-4852-A245-156CDCFD5BA7}" dt="2020-11-29T22:17:17.869" v="6815" actId="2696"/>
        <pc:sldMkLst>
          <pc:docMk/>
          <pc:sldMk cId="0" sldId="297"/>
        </pc:sldMkLst>
      </pc:sldChg>
      <pc:sldChg chg="add del modTransition">
        <pc:chgData name="Shunzheng Tang" userId="5499836c-ed62-4e82-affe-6bbeb89431c9" providerId="ADAL" clId="{E1DCBF28-D844-4852-A245-156CDCFD5BA7}" dt="2020-11-29T22:17:17.509" v="6814" actId="2696"/>
        <pc:sldMkLst>
          <pc:docMk/>
          <pc:sldMk cId="0" sldId="298"/>
        </pc:sldMkLst>
      </pc:sldChg>
      <pc:sldChg chg="add del modTransition">
        <pc:chgData name="Shunzheng Tang" userId="5499836c-ed62-4e82-affe-6bbeb89431c9" providerId="ADAL" clId="{E1DCBF28-D844-4852-A245-156CDCFD5BA7}" dt="2020-11-29T22:17:17.007" v="6812" actId="2696"/>
        <pc:sldMkLst>
          <pc:docMk/>
          <pc:sldMk cId="0" sldId="299"/>
        </pc:sldMkLst>
      </pc:sldChg>
      <pc:sldChg chg="add del modTransition">
        <pc:chgData name="Shunzheng Tang" userId="5499836c-ed62-4e82-affe-6bbeb89431c9" providerId="ADAL" clId="{E1DCBF28-D844-4852-A245-156CDCFD5BA7}" dt="2020-11-29T22:17:16.356" v="6811" actId="2696"/>
        <pc:sldMkLst>
          <pc:docMk/>
          <pc:sldMk cId="0" sldId="300"/>
        </pc:sldMkLst>
      </pc:sldChg>
      <pc:sldChg chg="add del modTransition">
        <pc:chgData name="Shunzheng Tang" userId="5499836c-ed62-4e82-affe-6bbeb89431c9" providerId="ADAL" clId="{E1DCBF28-D844-4852-A245-156CDCFD5BA7}" dt="2020-11-29T22:17:15.396" v="6810" actId="2696"/>
        <pc:sldMkLst>
          <pc:docMk/>
          <pc:sldMk cId="0" sldId="301"/>
        </pc:sldMkLst>
      </pc:sldChg>
      <pc:sldChg chg="add del modTransition">
        <pc:chgData name="Shunzheng Tang" userId="5499836c-ed62-4e82-affe-6bbeb89431c9" providerId="ADAL" clId="{E1DCBF28-D844-4852-A245-156CDCFD5BA7}" dt="2020-11-29T22:17:14.849" v="6808" actId="2696"/>
        <pc:sldMkLst>
          <pc:docMk/>
          <pc:sldMk cId="0" sldId="302"/>
        </pc:sldMkLst>
      </pc:sldChg>
      <pc:sldChg chg="add del modTransition">
        <pc:chgData name="Shunzheng Tang" userId="5499836c-ed62-4e82-affe-6bbeb89431c9" providerId="ADAL" clId="{E1DCBF28-D844-4852-A245-156CDCFD5BA7}" dt="2020-11-29T22:17:14.213" v="6807" actId="2696"/>
        <pc:sldMkLst>
          <pc:docMk/>
          <pc:sldMk cId="0" sldId="303"/>
        </pc:sldMkLst>
      </pc:sldChg>
      <pc:sldChg chg="modSp add del modTransition">
        <pc:chgData name="Shunzheng Tang" userId="5499836c-ed62-4e82-affe-6bbeb89431c9" providerId="ADAL" clId="{E1DCBF28-D844-4852-A245-156CDCFD5BA7}" dt="2020-11-29T16:46:57.007" v="1046" actId="2696"/>
        <pc:sldMkLst>
          <pc:docMk/>
          <pc:sldMk cId="1150284802" sldId="304"/>
        </pc:sldMkLst>
        <pc:spChg chg="mod">
          <ac:chgData name="Shunzheng Tang" userId="5499836c-ed62-4e82-affe-6bbeb89431c9" providerId="ADAL" clId="{E1DCBF28-D844-4852-A245-156CDCFD5BA7}" dt="2020-11-29T12:02:59.326" v="432"/>
          <ac:spMkLst>
            <pc:docMk/>
            <pc:sldMk cId="1150284802" sldId="304"/>
            <ac:spMk id="3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2:02:53.316" v="404"/>
          <ac:spMkLst>
            <pc:docMk/>
            <pc:sldMk cId="1150284802" sldId="304"/>
            <ac:spMk id="5" creationId="{00000000-0000-0000-0000-000000000000}"/>
          </ac:spMkLst>
        </pc:spChg>
      </pc:sldChg>
      <pc:sldChg chg="modSp add del modTransition modAnim">
        <pc:chgData name="Shunzheng Tang" userId="5499836c-ed62-4e82-affe-6bbeb89431c9" providerId="ADAL" clId="{E1DCBF28-D844-4852-A245-156CDCFD5BA7}" dt="2020-11-29T16:46:57.429" v="1047" actId="2696"/>
        <pc:sldMkLst>
          <pc:docMk/>
          <pc:sldMk cId="22910543" sldId="305"/>
        </pc:sldMkLst>
        <pc:spChg chg="mod">
          <ac:chgData name="Shunzheng Tang" userId="5499836c-ed62-4e82-affe-6bbeb89431c9" providerId="ADAL" clId="{E1DCBF28-D844-4852-A245-156CDCFD5BA7}" dt="2020-11-29T12:26:55.708" v="517"/>
          <ac:spMkLst>
            <pc:docMk/>
            <pc:sldMk cId="22910543" sldId="305"/>
            <ac:spMk id="3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2:03:23.375" v="472"/>
          <ac:spMkLst>
            <pc:docMk/>
            <pc:sldMk cId="22910543" sldId="305"/>
            <ac:spMk id="5" creationId="{00000000-0000-0000-0000-000000000000}"/>
          </ac:spMkLst>
        </pc:spChg>
      </pc:sldChg>
      <pc:sldChg chg="modSp add del modTransition">
        <pc:chgData name="Shunzheng Tang" userId="5499836c-ed62-4e82-affe-6bbeb89431c9" providerId="ADAL" clId="{E1DCBF28-D844-4852-A245-156CDCFD5BA7}" dt="2020-11-29T16:47:02.908" v="1048" actId="2696"/>
        <pc:sldMkLst>
          <pc:docMk/>
          <pc:sldMk cId="2983223756" sldId="306"/>
        </pc:sldMkLst>
        <pc:spChg chg="mod">
          <ac:chgData name="Shunzheng Tang" userId="5499836c-ed62-4e82-affe-6bbeb89431c9" providerId="ADAL" clId="{E1DCBF28-D844-4852-A245-156CDCFD5BA7}" dt="2020-11-29T12:03:35.854" v="506"/>
          <ac:spMkLst>
            <pc:docMk/>
            <pc:sldMk cId="2983223756" sldId="306"/>
            <ac:spMk id="3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2:03:28.470" v="474"/>
          <ac:spMkLst>
            <pc:docMk/>
            <pc:sldMk cId="2983223756" sldId="306"/>
            <ac:spMk id="5" creationId="{00000000-0000-0000-0000-000000000000}"/>
          </ac:spMkLst>
        </pc:spChg>
      </pc:sldChg>
      <pc:sldChg chg="addSp delSp modSp add del ord modTransition">
        <pc:chgData name="Shunzheng Tang" userId="5499836c-ed62-4e82-affe-6bbeb89431c9" providerId="ADAL" clId="{E1DCBF28-D844-4852-A245-156CDCFD5BA7}" dt="2020-11-29T18:45:08.926" v="2435" actId="2696"/>
        <pc:sldMkLst>
          <pc:docMk/>
          <pc:sldMk cId="934178739" sldId="307"/>
        </pc:sldMkLst>
        <pc:picChg chg="add mod">
          <ac:chgData name="Shunzheng Tang" userId="5499836c-ed62-4e82-affe-6bbeb89431c9" providerId="ADAL" clId="{E1DCBF28-D844-4852-A245-156CDCFD5BA7}" dt="2020-11-29T18:29:31.217" v="2363" actId="1076"/>
          <ac:picMkLst>
            <pc:docMk/>
            <pc:sldMk cId="934178739" sldId="307"/>
            <ac:picMk id="11" creationId="{B3AA26C0-BF5A-4E1C-A3CA-E722F6A9C046}"/>
          </ac:picMkLst>
        </pc:picChg>
        <pc:picChg chg="add del mod">
          <ac:chgData name="Shunzheng Tang" userId="5499836c-ed62-4e82-affe-6bbeb89431c9" providerId="ADAL" clId="{E1DCBF28-D844-4852-A245-156CDCFD5BA7}" dt="2020-11-29T15:56:58.084" v="626" actId="478"/>
          <ac:picMkLst>
            <pc:docMk/>
            <pc:sldMk cId="934178739" sldId="307"/>
            <ac:picMk id="13" creationId="{770040DD-B092-4262-A8DE-3B5E5B2C34BD}"/>
          </ac:picMkLst>
        </pc:picChg>
        <pc:picChg chg="add mod">
          <ac:chgData name="Shunzheng Tang" userId="5499836c-ed62-4e82-affe-6bbeb89431c9" providerId="ADAL" clId="{E1DCBF28-D844-4852-A245-156CDCFD5BA7}" dt="2020-11-29T18:29:27.669" v="2362" actId="1076"/>
          <ac:picMkLst>
            <pc:docMk/>
            <pc:sldMk cId="934178739" sldId="307"/>
            <ac:picMk id="27" creationId="{C8107A33-C266-4BCC-A6A5-1DB025CF291C}"/>
          </ac:picMkLst>
        </pc:picChg>
      </pc:sldChg>
      <pc:sldChg chg="add del">
        <pc:chgData name="Shunzheng Tang" userId="5499836c-ed62-4e82-affe-6bbeb89431c9" providerId="ADAL" clId="{E1DCBF28-D844-4852-A245-156CDCFD5BA7}" dt="2020-11-29T12:02:34.814" v="401" actId="2696"/>
        <pc:sldMkLst>
          <pc:docMk/>
          <pc:sldMk cId="1725764074" sldId="307"/>
        </pc:sldMkLst>
      </pc:sldChg>
      <pc:sldChg chg="addSp delSp modSp add modTransition delAnim modAnim">
        <pc:chgData name="Shunzheng Tang" userId="5499836c-ed62-4e82-affe-6bbeb89431c9" providerId="ADAL" clId="{E1DCBF28-D844-4852-A245-156CDCFD5BA7}" dt="2020-11-29T22:59:52.434" v="7532"/>
        <pc:sldMkLst>
          <pc:docMk/>
          <pc:sldMk cId="3951078654" sldId="308"/>
        </pc:sldMkLst>
        <pc:spChg chg="add mod">
          <ac:chgData name="Shunzheng Tang" userId="5499836c-ed62-4e82-affe-6bbeb89431c9" providerId="ADAL" clId="{E1DCBF28-D844-4852-A245-156CDCFD5BA7}" dt="2020-11-29T16:56:59.061" v="1068" actId="1038"/>
          <ac:spMkLst>
            <pc:docMk/>
            <pc:sldMk cId="3951078654" sldId="308"/>
            <ac:spMk id="50" creationId="{F79BCF4D-B6A7-4EE5-972B-63EA98D865C2}"/>
          </ac:spMkLst>
        </pc:spChg>
        <pc:spChg chg="mod">
          <ac:chgData name="Shunzheng Tang" userId="5499836c-ed62-4e82-affe-6bbeb89431c9" providerId="ADAL" clId="{E1DCBF28-D844-4852-A245-156CDCFD5BA7}" dt="2020-11-29T18:51:56.156" v="2480" actId="207"/>
          <ac:spMkLst>
            <pc:docMk/>
            <pc:sldMk cId="3951078654" sldId="308"/>
            <ac:spMk id="53" creationId="{D0FBCC72-3552-450B-8DB8-7F2226303B40}"/>
          </ac:spMkLst>
        </pc:spChg>
        <pc:spChg chg="mod">
          <ac:chgData name="Shunzheng Tang" userId="5499836c-ed62-4e82-affe-6bbeb89431c9" providerId="ADAL" clId="{E1DCBF28-D844-4852-A245-156CDCFD5BA7}" dt="2020-11-29T19:34:50.597" v="3058" actId="1037"/>
          <ac:spMkLst>
            <pc:docMk/>
            <pc:sldMk cId="3951078654" sldId="308"/>
            <ac:spMk id="54" creationId="{2C4A93EA-1E00-43A4-8939-7F8A3355BA05}"/>
          </ac:spMkLst>
        </pc:spChg>
        <pc:spChg chg="mod">
          <ac:chgData name="Shunzheng Tang" userId="5499836c-ed62-4e82-affe-6bbeb89431c9" providerId="ADAL" clId="{E1DCBF28-D844-4852-A245-156CDCFD5BA7}" dt="2020-11-29T17:05:50.346" v="1283"/>
          <ac:spMkLst>
            <pc:docMk/>
            <pc:sldMk cId="3951078654" sldId="308"/>
            <ac:spMk id="56" creationId="{1E78CC45-A3F5-49A0-9ECC-804DB74D8D79}"/>
          </ac:spMkLst>
        </pc:spChg>
        <pc:spChg chg="mod">
          <ac:chgData name="Shunzheng Tang" userId="5499836c-ed62-4e82-affe-6bbeb89431c9" providerId="ADAL" clId="{E1DCBF28-D844-4852-A245-156CDCFD5BA7}" dt="2020-11-29T17:03:57.535" v="1264"/>
          <ac:spMkLst>
            <pc:docMk/>
            <pc:sldMk cId="3951078654" sldId="308"/>
            <ac:spMk id="57" creationId="{3520AB0A-6F2E-4C44-9743-5EA35E3AAFB4}"/>
          </ac:spMkLst>
        </pc:spChg>
        <pc:spChg chg="add del">
          <ac:chgData name="Shunzheng Tang" userId="5499836c-ed62-4e82-affe-6bbeb89431c9" providerId="ADAL" clId="{E1DCBF28-D844-4852-A245-156CDCFD5BA7}" dt="2020-11-29T17:00:33.351" v="1072"/>
          <ac:spMkLst>
            <pc:docMk/>
            <pc:sldMk cId="3951078654" sldId="308"/>
            <ac:spMk id="61" creationId="{EDE0D2AD-F2B0-43A4-AE48-69111F4B6A65}"/>
          </ac:spMkLst>
        </pc:spChg>
        <pc:spChg chg="add del">
          <ac:chgData name="Shunzheng Tang" userId="5499836c-ed62-4e82-affe-6bbeb89431c9" providerId="ADAL" clId="{E1DCBF28-D844-4852-A245-156CDCFD5BA7}" dt="2020-11-29T17:00:36.212" v="1074"/>
          <ac:spMkLst>
            <pc:docMk/>
            <pc:sldMk cId="3951078654" sldId="308"/>
            <ac:spMk id="62" creationId="{0DFBB7D4-FC87-4650-9B2D-776810B16D4A}"/>
          </ac:spMkLst>
        </pc:spChg>
        <pc:spChg chg="add del">
          <ac:chgData name="Shunzheng Tang" userId="5499836c-ed62-4e82-affe-6bbeb89431c9" providerId="ADAL" clId="{E1DCBF28-D844-4852-A245-156CDCFD5BA7}" dt="2020-11-29T17:00:45.457" v="1076"/>
          <ac:spMkLst>
            <pc:docMk/>
            <pc:sldMk cId="3951078654" sldId="308"/>
            <ac:spMk id="63" creationId="{15D39E8D-52E6-493C-81F0-F6A9DAA98482}"/>
          </ac:spMkLst>
        </pc:spChg>
        <pc:spChg chg="add del">
          <ac:chgData name="Shunzheng Tang" userId="5499836c-ed62-4e82-affe-6bbeb89431c9" providerId="ADAL" clId="{E1DCBF28-D844-4852-A245-156CDCFD5BA7}" dt="2020-11-29T17:00:54.695" v="1083"/>
          <ac:spMkLst>
            <pc:docMk/>
            <pc:sldMk cId="3951078654" sldId="308"/>
            <ac:spMk id="64" creationId="{9C8231ED-38CD-4034-B800-9AEEE7E7D4D9}"/>
          </ac:spMkLst>
        </pc:spChg>
        <pc:spChg chg="add del mod">
          <ac:chgData name="Shunzheng Tang" userId="5499836c-ed62-4e82-affe-6bbeb89431c9" providerId="ADAL" clId="{E1DCBF28-D844-4852-A245-156CDCFD5BA7}" dt="2020-11-29T17:01:09.857" v="1087" actId="478"/>
          <ac:spMkLst>
            <pc:docMk/>
            <pc:sldMk cId="3951078654" sldId="308"/>
            <ac:spMk id="65" creationId="{6DCD297E-1B8F-4980-ABB3-0A9FC51E4D7E}"/>
          </ac:spMkLst>
        </pc:spChg>
        <pc:spChg chg="add del mod">
          <ac:chgData name="Shunzheng Tang" userId="5499836c-ed62-4e82-affe-6bbeb89431c9" providerId="ADAL" clId="{E1DCBF28-D844-4852-A245-156CDCFD5BA7}" dt="2020-11-29T17:04:45.735" v="1271" actId="478"/>
          <ac:spMkLst>
            <pc:docMk/>
            <pc:sldMk cId="3951078654" sldId="308"/>
            <ac:spMk id="66" creationId="{21BF62BE-0672-4692-866B-478DF74B18BA}"/>
          </ac:spMkLst>
        </pc:spChg>
        <pc:spChg chg="mod">
          <ac:chgData name="Shunzheng Tang" userId="5499836c-ed62-4e82-affe-6bbeb89431c9" providerId="ADAL" clId="{E1DCBF28-D844-4852-A245-156CDCFD5BA7}" dt="2020-11-29T18:51:31.631" v="2476" actId="207"/>
          <ac:spMkLst>
            <pc:docMk/>
            <pc:sldMk cId="3951078654" sldId="308"/>
            <ac:spMk id="68" creationId="{FFDE6858-D56C-45C2-88C0-5EC0F67DEF2B}"/>
          </ac:spMkLst>
        </pc:spChg>
        <pc:spChg chg="mod">
          <ac:chgData name="Shunzheng Tang" userId="5499836c-ed62-4e82-affe-6bbeb89431c9" providerId="ADAL" clId="{E1DCBF28-D844-4852-A245-156CDCFD5BA7}" dt="2020-11-29T19:34:14.091" v="3051" actId="113"/>
          <ac:spMkLst>
            <pc:docMk/>
            <pc:sldMk cId="3951078654" sldId="308"/>
            <ac:spMk id="69" creationId="{FC7D4337-F5DE-420C-B917-D5945FFEEF25}"/>
          </ac:spMkLst>
        </pc:spChg>
        <pc:spChg chg="mod">
          <ac:chgData name="Shunzheng Tang" userId="5499836c-ed62-4e82-affe-6bbeb89431c9" providerId="ADAL" clId="{E1DCBF28-D844-4852-A245-156CDCFD5BA7}" dt="2020-11-29T18:51:39.242" v="2479" actId="113"/>
          <ac:spMkLst>
            <pc:docMk/>
            <pc:sldMk cId="3951078654" sldId="308"/>
            <ac:spMk id="71" creationId="{9EBC9151-741A-460D-A9B4-A507F3217C88}"/>
          </ac:spMkLst>
        </pc:spChg>
        <pc:spChg chg="mod">
          <ac:chgData name="Shunzheng Tang" userId="5499836c-ed62-4e82-affe-6bbeb89431c9" providerId="ADAL" clId="{E1DCBF28-D844-4852-A245-156CDCFD5BA7}" dt="2020-11-29T19:34:35.789" v="3054" actId="1076"/>
          <ac:spMkLst>
            <pc:docMk/>
            <pc:sldMk cId="3951078654" sldId="308"/>
            <ac:spMk id="72" creationId="{ABF1B27D-2FF0-4E64-A6B9-5012F422DAFD}"/>
          </ac:spMkLst>
        </pc:spChg>
        <pc:grpChg chg="add del mod">
          <ac:chgData name="Shunzheng Tang" userId="5499836c-ed62-4e82-affe-6bbeb89431c9" providerId="ADAL" clId="{E1DCBF28-D844-4852-A245-156CDCFD5BA7}" dt="2020-11-29T22:55:42.871" v="7483" actId="478"/>
          <ac:grpSpMkLst>
            <pc:docMk/>
            <pc:sldMk cId="3951078654" sldId="308"/>
            <ac:grpSpMk id="3" creationId="{8C58B128-5450-4BED-99FE-6C50F6112029}"/>
          </ac:grpSpMkLst>
        </pc:grpChg>
        <pc:grpChg chg="add mod">
          <ac:chgData name="Shunzheng Tang" userId="5499836c-ed62-4e82-affe-6bbeb89431c9" providerId="ADAL" clId="{E1DCBF28-D844-4852-A245-156CDCFD5BA7}" dt="2020-11-29T18:48:27.789" v="2447" actId="1035"/>
          <ac:grpSpMkLst>
            <pc:docMk/>
            <pc:sldMk cId="3951078654" sldId="308"/>
            <ac:grpSpMk id="52" creationId="{DCDCA419-CAD0-46F6-8402-0C29677927E7}"/>
          </ac:grpSpMkLst>
        </pc:grpChg>
        <pc:grpChg chg="add del mod">
          <ac:chgData name="Shunzheng Tang" userId="5499836c-ed62-4e82-affe-6bbeb89431c9" providerId="ADAL" clId="{E1DCBF28-D844-4852-A245-156CDCFD5BA7}" dt="2020-11-29T17:11:04.361" v="1294" actId="478"/>
          <ac:grpSpMkLst>
            <pc:docMk/>
            <pc:sldMk cId="3951078654" sldId="308"/>
            <ac:grpSpMk id="55" creationId="{1F4DF2B6-2FA7-490F-8545-19F02CB59730}"/>
          </ac:grpSpMkLst>
        </pc:grpChg>
        <pc:grpChg chg="add del">
          <ac:chgData name="Shunzheng Tang" userId="5499836c-ed62-4e82-affe-6bbeb89431c9" providerId="ADAL" clId="{E1DCBF28-D844-4852-A245-156CDCFD5BA7}" dt="2020-11-29T17:11:18.874" v="1300" actId="478"/>
          <ac:grpSpMkLst>
            <pc:docMk/>
            <pc:sldMk cId="3951078654" sldId="308"/>
            <ac:grpSpMk id="58" creationId="{FB659CCE-4CDA-46DC-BD9C-F7F8ABCA10AB}"/>
          </ac:grpSpMkLst>
        </pc:grpChg>
        <pc:grpChg chg="add mod">
          <ac:chgData name="Shunzheng Tang" userId="5499836c-ed62-4e82-affe-6bbeb89431c9" providerId="ADAL" clId="{E1DCBF28-D844-4852-A245-156CDCFD5BA7}" dt="2020-11-29T18:48:13.075" v="2444" actId="1076"/>
          <ac:grpSpMkLst>
            <pc:docMk/>
            <pc:sldMk cId="3951078654" sldId="308"/>
            <ac:grpSpMk id="67" creationId="{6016F00D-31C5-4646-9FF8-9709DDFDE241}"/>
          </ac:grpSpMkLst>
        </pc:grpChg>
        <pc:grpChg chg="add mod">
          <ac:chgData name="Shunzheng Tang" userId="5499836c-ed62-4e82-affe-6bbeb89431c9" providerId="ADAL" clId="{E1DCBF28-D844-4852-A245-156CDCFD5BA7}" dt="2020-11-29T19:06:53.847" v="2742" actId="1038"/>
          <ac:grpSpMkLst>
            <pc:docMk/>
            <pc:sldMk cId="3951078654" sldId="308"/>
            <ac:grpSpMk id="70" creationId="{D1F0C071-D43E-4FC9-A902-37EB8438E039}"/>
          </ac:grpSpMkLst>
        </pc:grpChg>
        <pc:picChg chg="add mod">
          <ac:chgData name="Shunzheng Tang" userId="5499836c-ed62-4e82-affe-6bbeb89431c9" providerId="ADAL" clId="{E1DCBF28-D844-4852-A245-156CDCFD5BA7}" dt="2020-11-29T18:48:31.434" v="2449" actId="1038"/>
          <ac:picMkLst>
            <pc:docMk/>
            <pc:sldMk cId="3951078654" sldId="308"/>
            <ac:picMk id="51" creationId="{0D62E083-32F1-4F5C-B807-F79CEE169D63}"/>
          </ac:picMkLst>
        </pc:picChg>
        <pc:picChg chg="add mod">
          <ac:chgData name="Shunzheng Tang" userId="5499836c-ed62-4e82-affe-6bbeb89431c9" providerId="ADAL" clId="{E1DCBF28-D844-4852-A245-156CDCFD5BA7}" dt="2020-11-29T22:56:06.571" v="7497" actId="1038"/>
          <ac:picMkLst>
            <pc:docMk/>
            <pc:sldMk cId="3951078654" sldId="308"/>
            <ac:picMk id="75" creationId="{375AE3BB-81C8-46B8-AC6B-5078E3FCDA78}"/>
          </ac:picMkLst>
        </pc:picChg>
        <pc:cxnChg chg="add mod">
          <ac:chgData name="Shunzheng Tang" userId="5499836c-ed62-4e82-affe-6bbeb89431c9" providerId="ADAL" clId="{E1DCBF28-D844-4852-A245-156CDCFD5BA7}" dt="2020-11-29T18:27:44.872" v="2355" actId="1076"/>
          <ac:cxnSpMkLst>
            <pc:docMk/>
            <pc:sldMk cId="3951078654" sldId="308"/>
            <ac:cxnSpMk id="2" creationId="{260DAE82-AC93-4CA1-B267-769DDF909E72}"/>
          </ac:cxnSpMkLst>
        </pc:cxnChg>
      </pc:sldChg>
      <pc:sldChg chg="addSp delSp modSp add delAnim modAnim">
        <pc:chgData name="Shunzheng Tang" userId="5499836c-ed62-4e82-affe-6bbeb89431c9" providerId="ADAL" clId="{E1DCBF28-D844-4852-A245-156CDCFD5BA7}" dt="2020-11-29T22:58:42.161" v="7525"/>
        <pc:sldMkLst>
          <pc:docMk/>
          <pc:sldMk cId="1675184413" sldId="309"/>
        </pc:sldMkLst>
        <pc:spChg chg="mod">
          <ac:chgData name="Shunzheng Tang" userId="5499836c-ed62-4e82-affe-6bbeb89431c9" providerId="ADAL" clId="{E1DCBF28-D844-4852-A245-156CDCFD5BA7}" dt="2020-11-29T16:46:37.415" v="1017"/>
          <ac:spMkLst>
            <pc:docMk/>
            <pc:sldMk cId="1675184413" sldId="309"/>
            <ac:spMk id="3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6:46:14.238" v="971" actId="6549"/>
          <ac:spMkLst>
            <pc:docMk/>
            <pc:sldMk cId="1675184413" sldId="309"/>
            <ac:spMk id="5" creationId="{00000000-0000-0000-0000-000000000000}"/>
          </ac:spMkLst>
        </pc:spChg>
        <pc:picChg chg="del">
          <ac:chgData name="Shunzheng Tang" userId="5499836c-ed62-4e82-affe-6bbeb89431c9" providerId="ADAL" clId="{E1DCBF28-D844-4852-A245-156CDCFD5BA7}" dt="2020-11-29T22:58:36.751" v="7523" actId="478"/>
          <ac:picMkLst>
            <pc:docMk/>
            <pc:sldMk cId="1675184413" sldId="309"/>
            <ac:picMk id="2" creationId="{00000000-0000-0000-0000-000000000000}"/>
          </ac:picMkLst>
        </pc:picChg>
        <pc:picChg chg="add">
          <ac:chgData name="Shunzheng Tang" userId="5499836c-ed62-4e82-affe-6bbeb89431c9" providerId="ADAL" clId="{E1DCBF28-D844-4852-A245-156CDCFD5BA7}" dt="2020-11-29T22:58:37.165" v="7524"/>
          <ac:picMkLst>
            <pc:docMk/>
            <pc:sldMk cId="1675184413" sldId="309"/>
            <ac:picMk id="6" creationId="{2D8F27AE-3113-4F2D-9D57-FC8D575774F5}"/>
          </ac:picMkLst>
        </pc:picChg>
      </pc:sldChg>
      <pc:sldChg chg="addSp delSp modSp add delAnim modAnim">
        <pc:chgData name="Shunzheng Tang" userId="5499836c-ed62-4e82-affe-6bbeb89431c9" providerId="ADAL" clId="{E1DCBF28-D844-4852-A245-156CDCFD5BA7}" dt="2020-11-29T22:58:54.920" v="7529"/>
        <pc:sldMkLst>
          <pc:docMk/>
          <pc:sldMk cId="642032398" sldId="310"/>
        </pc:sldMkLst>
        <pc:spChg chg="mod">
          <ac:chgData name="Shunzheng Tang" userId="5499836c-ed62-4e82-affe-6bbeb89431c9" providerId="ADAL" clId="{E1DCBF28-D844-4852-A245-156CDCFD5BA7}" dt="2020-11-29T16:46:52.024" v="1045"/>
          <ac:spMkLst>
            <pc:docMk/>
            <pc:sldMk cId="642032398" sldId="310"/>
            <ac:spMk id="3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6:46:18.445" v="973" actId="20577"/>
          <ac:spMkLst>
            <pc:docMk/>
            <pc:sldMk cId="642032398" sldId="310"/>
            <ac:spMk id="5" creationId="{00000000-0000-0000-0000-000000000000}"/>
          </ac:spMkLst>
        </pc:spChg>
        <pc:picChg chg="del">
          <ac:chgData name="Shunzheng Tang" userId="5499836c-ed62-4e82-affe-6bbeb89431c9" providerId="ADAL" clId="{E1DCBF28-D844-4852-A245-156CDCFD5BA7}" dt="2020-11-29T22:58:52.370" v="7527" actId="478"/>
          <ac:picMkLst>
            <pc:docMk/>
            <pc:sldMk cId="642032398" sldId="310"/>
            <ac:picMk id="2" creationId="{00000000-0000-0000-0000-000000000000}"/>
          </ac:picMkLst>
        </pc:picChg>
        <pc:picChg chg="add">
          <ac:chgData name="Shunzheng Tang" userId="5499836c-ed62-4e82-affe-6bbeb89431c9" providerId="ADAL" clId="{E1DCBF28-D844-4852-A245-156CDCFD5BA7}" dt="2020-11-29T22:58:52.832" v="7528"/>
          <ac:picMkLst>
            <pc:docMk/>
            <pc:sldMk cId="642032398" sldId="310"/>
            <ac:picMk id="6" creationId="{0AE2332B-F6D6-435B-A604-675F0B60E695}"/>
          </ac:picMkLst>
        </pc:picChg>
      </pc:sldChg>
      <pc:sldChg chg="addSp delSp modSp add ord delAnim modAnim">
        <pc:chgData name="Shunzheng Tang" userId="5499836c-ed62-4e82-affe-6bbeb89431c9" providerId="ADAL" clId="{E1DCBF28-D844-4852-A245-156CDCFD5BA7}" dt="2020-11-29T22:58:08.887" v="7520" actId="1036"/>
        <pc:sldMkLst>
          <pc:docMk/>
          <pc:sldMk cId="394957936" sldId="311"/>
        </pc:sldMkLst>
        <pc:spChg chg="mod">
          <ac:chgData name="Shunzheng Tang" userId="5499836c-ed62-4e82-affe-6bbeb89431c9" providerId="ADAL" clId="{E1DCBF28-D844-4852-A245-156CDCFD5BA7}" dt="2020-11-29T16:47:26.490" v="1055" actId="14100"/>
          <ac:spMkLst>
            <pc:docMk/>
            <pc:sldMk cId="394957936" sldId="311"/>
            <ac:spMk id="3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6:46:22.732" v="975" actId="6549"/>
          <ac:spMkLst>
            <pc:docMk/>
            <pc:sldMk cId="394957936" sldId="311"/>
            <ac:spMk id="5" creationId="{00000000-0000-0000-0000-000000000000}"/>
          </ac:spMkLst>
        </pc:spChg>
        <pc:picChg chg="del">
          <ac:chgData name="Shunzheng Tang" userId="5499836c-ed62-4e82-affe-6bbeb89431c9" providerId="ADAL" clId="{E1DCBF28-D844-4852-A245-156CDCFD5BA7}" dt="2020-11-29T22:57:31.684" v="7516" actId="478"/>
          <ac:picMkLst>
            <pc:docMk/>
            <pc:sldMk cId="394957936" sldId="311"/>
            <ac:picMk id="2" creationId="{00000000-0000-0000-0000-000000000000}"/>
          </ac:picMkLst>
        </pc:picChg>
        <pc:picChg chg="add mod">
          <ac:chgData name="Shunzheng Tang" userId="5499836c-ed62-4e82-affe-6bbeb89431c9" providerId="ADAL" clId="{E1DCBF28-D844-4852-A245-156CDCFD5BA7}" dt="2020-11-29T22:58:08.887" v="7520" actId="1036"/>
          <ac:picMkLst>
            <pc:docMk/>
            <pc:sldMk cId="394957936" sldId="311"/>
            <ac:picMk id="6" creationId="{946731A8-045B-4213-A908-C45D1C0000BD}"/>
          </ac:picMkLst>
        </pc:picChg>
      </pc:sldChg>
      <pc:sldChg chg="addSp delSp modSp add modAnim">
        <pc:chgData name="Shunzheng Tang" userId="5499836c-ed62-4e82-affe-6bbeb89431c9" providerId="ADAL" clId="{E1DCBF28-D844-4852-A245-156CDCFD5BA7}" dt="2020-11-29T22:56:15.278" v="7499"/>
        <pc:sldMkLst>
          <pc:docMk/>
          <pc:sldMk cId="1579683740" sldId="312"/>
        </pc:sldMkLst>
        <pc:spChg chg="add">
          <ac:chgData name="Shunzheng Tang" userId="5499836c-ed62-4e82-affe-6bbeb89431c9" providerId="ADAL" clId="{E1DCBF28-D844-4852-A245-156CDCFD5BA7}" dt="2020-11-29T18:30:12.349" v="2371"/>
          <ac:spMkLst>
            <pc:docMk/>
            <pc:sldMk cId="1579683740" sldId="312"/>
            <ac:spMk id="52" creationId="{1F4D8561-CD28-457F-9B95-4246B786F0A5}"/>
          </ac:spMkLst>
        </pc:spChg>
        <pc:grpChg chg="add del">
          <ac:chgData name="Shunzheng Tang" userId="5499836c-ed62-4e82-affe-6bbeb89431c9" providerId="ADAL" clId="{E1DCBF28-D844-4852-A245-156CDCFD5BA7}" dt="2020-11-29T22:55:49.793" v="7485" actId="478"/>
          <ac:grpSpMkLst>
            <pc:docMk/>
            <pc:sldMk cId="1579683740" sldId="312"/>
            <ac:grpSpMk id="5" creationId="{EBDAF8C4-4550-4B0D-97B8-2FD63B958CEB}"/>
          </ac:grpSpMkLst>
        </pc:grpChg>
        <pc:picChg chg="add mod">
          <ac:chgData name="Shunzheng Tang" userId="5499836c-ed62-4e82-affe-6bbeb89431c9" providerId="ADAL" clId="{E1DCBF28-D844-4852-A245-156CDCFD5BA7}" dt="2020-11-29T18:30:26.993" v="2378" actId="1076"/>
          <ac:picMkLst>
            <pc:docMk/>
            <pc:sldMk cId="1579683740" sldId="312"/>
            <ac:picMk id="2" creationId="{D013DD5A-B251-47BC-9C00-249368F0DCAB}"/>
          </ac:picMkLst>
        </pc:picChg>
        <pc:picChg chg="add mod">
          <ac:chgData name="Shunzheng Tang" userId="5499836c-ed62-4e82-affe-6bbeb89431c9" providerId="ADAL" clId="{E1DCBF28-D844-4852-A245-156CDCFD5BA7}" dt="2020-11-29T18:42:52.029" v="2421" actId="14100"/>
          <ac:picMkLst>
            <pc:docMk/>
            <pc:sldMk cId="1579683740" sldId="312"/>
            <ac:picMk id="3" creationId="{5749E09F-2926-4580-81EC-35F45E8C45F8}"/>
          </ac:picMkLst>
        </pc:picChg>
        <pc:picChg chg="add mod">
          <ac:chgData name="Shunzheng Tang" userId="5499836c-ed62-4e82-affe-6bbeb89431c9" providerId="ADAL" clId="{E1DCBF28-D844-4852-A245-156CDCFD5BA7}" dt="2020-11-29T18:42:55.957" v="2422" actId="14100"/>
          <ac:picMkLst>
            <pc:docMk/>
            <pc:sldMk cId="1579683740" sldId="312"/>
            <ac:picMk id="53" creationId="{1F8E8590-F658-4186-86C3-CD1CB799A7A9}"/>
          </ac:picMkLst>
        </pc:picChg>
        <pc:picChg chg="add mod modCrop">
          <ac:chgData name="Shunzheng Tang" userId="5499836c-ed62-4e82-affe-6bbeb89431c9" providerId="ADAL" clId="{E1DCBF28-D844-4852-A245-156CDCFD5BA7}" dt="2020-11-29T18:42:04.308" v="2413" actId="1076"/>
          <ac:picMkLst>
            <pc:docMk/>
            <pc:sldMk cId="1579683740" sldId="312"/>
            <ac:picMk id="55" creationId="{B5097530-3292-40EE-A800-75B4B6F79B38}"/>
          </ac:picMkLst>
        </pc:picChg>
        <pc:picChg chg="add mod modCrop">
          <ac:chgData name="Shunzheng Tang" userId="5499836c-ed62-4e82-affe-6bbeb89431c9" providerId="ADAL" clId="{E1DCBF28-D844-4852-A245-156CDCFD5BA7}" dt="2020-11-29T18:42:18.746" v="2416" actId="1076"/>
          <ac:picMkLst>
            <pc:docMk/>
            <pc:sldMk cId="1579683740" sldId="312"/>
            <ac:picMk id="57" creationId="{485F115C-EBC3-4F4B-9CA5-C9F60EB84141}"/>
          </ac:picMkLst>
        </pc:picChg>
        <pc:picChg chg="add del">
          <ac:chgData name="Shunzheng Tang" userId="5499836c-ed62-4e82-affe-6bbeb89431c9" providerId="ADAL" clId="{E1DCBF28-D844-4852-A245-156CDCFD5BA7}" dt="2020-11-29T22:56:14.275" v="7498" actId="478"/>
          <ac:picMkLst>
            <pc:docMk/>
            <pc:sldMk cId="1579683740" sldId="312"/>
            <ac:picMk id="58" creationId="{8E95A398-1198-43BA-A52A-44DDFA87DA49}"/>
          </ac:picMkLst>
        </pc:picChg>
        <pc:picChg chg="add">
          <ac:chgData name="Shunzheng Tang" userId="5499836c-ed62-4e82-affe-6bbeb89431c9" providerId="ADAL" clId="{E1DCBF28-D844-4852-A245-156CDCFD5BA7}" dt="2020-11-29T22:56:15.278" v="7499"/>
          <ac:picMkLst>
            <pc:docMk/>
            <pc:sldMk cId="1579683740" sldId="312"/>
            <ac:picMk id="59" creationId="{9A1A4D23-7A12-42BC-8B1A-128E12AC5CF1}"/>
          </ac:picMkLst>
        </pc:picChg>
        <pc:cxnChg chg="add">
          <ac:chgData name="Shunzheng Tang" userId="5499836c-ed62-4e82-affe-6bbeb89431c9" providerId="ADAL" clId="{E1DCBF28-D844-4852-A245-156CDCFD5BA7}" dt="2020-11-29T18:30:12.349" v="2371"/>
          <ac:cxnSpMkLst>
            <pc:docMk/>
            <pc:sldMk cId="1579683740" sldId="312"/>
            <ac:cxnSpMk id="4" creationId="{E8ACC112-0D52-4207-B6E0-1640CD24DBC5}"/>
          </ac:cxnSpMkLst>
        </pc:cxnChg>
      </pc:sldChg>
      <pc:sldChg chg="addSp delSp modSp add ord delAnim modAnim">
        <pc:chgData name="Shunzheng Tang" userId="5499836c-ed62-4e82-affe-6bbeb89431c9" providerId="ADAL" clId="{E1DCBF28-D844-4852-A245-156CDCFD5BA7}" dt="2020-11-29T22:56:40.716" v="7507"/>
        <pc:sldMkLst>
          <pc:docMk/>
          <pc:sldMk cId="2801704425" sldId="313"/>
        </pc:sldMkLst>
        <pc:spChg chg="mod">
          <ac:chgData name="Shunzheng Tang" userId="5499836c-ed62-4e82-affe-6bbeb89431c9" providerId="ADAL" clId="{E1DCBF28-D844-4852-A245-156CDCFD5BA7}" dt="2020-11-29T18:55:03.522" v="2655"/>
          <ac:spMkLst>
            <pc:docMk/>
            <pc:sldMk cId="2801704425" sldId="313"/>
            <ac:spMk id="61" creationId="{46C44A95-1DA2-4699-9C5D-B0799307152C}"/>
          </ac:spMkLst>
        </pc:spChg>
        <pc:spChg chg="del topLvl">
          <ac:chgData name="Shunzheng Tang" userId="5499836c-ed62-4e82-affe-6bbeb89431c9" providerId="ADAL" clId="{E1DCBF28-D844-4852-A245-156CDCFD5BA7}" dt="2020-11-29T21:22:26.333" v="5880" actId="478"/>
          <ac:spMkLst>
            <pc:docMk/>
            <pc:sldMk cId="2801704425" sldId="313"/>
            <ac:spMk id="77" creationId="{5009E0D0-4257-463B-BFE3-B0ED710D57BA}"/>
          </ac:spMkLst>
        </pc:spChg>
        <pc:spChg chg="add mod">
          <ac:chgData name="Shunzheng Tang" userId="5499836c-ed62-4e82-affe-6bbeb89431c9" providerId="ADAL" clId="{E1DCBF28-D844-4852-A245-156CDCFD5BA7}" dt="2020-11-29T22:13:47.947" v="6766" actId="113"/>
          <ac:spMkLst>
            <pc:docMk/>
            <pc:sldMk cId="2801704425" sldId="313"/>
            <ac:spMk id="78" creationId="{3244F356-588C-4740-A972-D00DF967F9E1}"/>
          </ac:spMkLst>
        </pc:spChg>
        <pc:grpChg chg="del mod">
          <ac:chgData name="Shunzheng Tang" userId="5499836c-ed62-4e82-affe-6bbeb89431c9" providerId="ADAL" clId="{E1DCBF28-D844-4852-A245-156CDCFD5BA7}" dt="2020-11-29T21:22:19.865" v="5878" actId="478"/>
          <ac:grpSpMkLst>
            <pc:docMk/>
            <pc:sldMk cId="2801704425" sldId="313"/>
            <ac:grpSpMk id="3" creationId="{00000000-0000-0000-0000-000000000000}"/>
          </ac:grpSpMkLst>
        </pc:grpChg>
        <pc:grpChg chg="del">
          <ac:chgData name="Shunzheng Tang" userId="5499836c-ed62-4e82-affe-6bbeb89431c9" providerId="ADAL" clId="{E1DCBF28-D844-4852-A245-156CDCFD5BA7}" dt="2020-11-29T21:06:29.536" v="5553" actId="478"/>
          <ac:grpSpMkLst>
            <pc:docMk/>
            <pc:sldMk cId="2801704425" sldId="313"/>
            <ac:grpSpMk id="6" creationId="{00000000-0000-0000-0000-000000000000}"/>
          </ac:grpSpMkLst>
        </pc:grpChg>
        <pc:grpChg chg="del">
          <ac:chgData name="Shunzheng Tang" userId="5499836c-ed62-4e82-affe-6bbeb89431c9" providerId="ADAL" clId="{E1DCBF28-D844-4852-A245-156CDCFD5BA7}" dt="2020-11-29T21:06:32.677" v="5554" actId="478"/>
          <ac:grpSpMkLst>
            <pc:docMk/>
            <pc:sldMk cId="2801704425" sldId="313"/>
            <ac:grpSpMk id="9" creationId="{00000000-0000-0000-0000-000000000000}"/>
          </ac:grpSpMkLst>
        </pc:grpChg>
        <pc:grpChg chg="del">
          <ac:chgData name="Shunzheng Tang" userId="5499836c-ed62-4e82-affe-6bbeb89431c9" providerId="ADAL" clId="{E1DCBF28-D844-4852-A245-156CDCFD5BA7}" dt="2020-11-29T22:56:40.197" v="7506" actId="478"/>
          <ac:grpSpMkLst>
            <pc:docMk/>
            <pc:sldMk cId="2801704425" sldId="313"/>
            <ac:grpSpMk id="14" creationId="{57C0EE5C-48A0-46BA-AE9C-8B95F322E4F2}"/>
          </ac:grpSpMkLst>
        </pc:grpChg>
        <pc:grpChg chg="add del mod">
          <ac:chgData name="Shunzheng Tang" userId="5499836c-ed62-4e82-affe-6bbeb89431c9" providerId="ADAL" clId="{E1DCBF28-D844-4852-A245-156CDCFD5BA7}" dt="2020-11-29T21:22:26.333" v="5880" actId="478"/>
          <ac:grpSpMkLst>
            <pc:docMk/>
            <pc:sldMk cId="2801704425" sldId="313"/>
            <ac:grpSpMk id="75" creationId="{07EB7488-7FDC-4E4A-A64A-DB5BC8B420DC}"/>
          </ac:grpSpMkLst>
        </pc:grpChg>
        <pc:picChg chg="del mod">
          <ac:chgData name="Shunzheng Tang" userId="5499836c-ed62-4e82-affe-6bbeb89431c9" providerId="ADAL" clId="{E1DCBF28-D844-4852-A245-156CDCFD5BA7}" dt="2020-11-29T21:05:43.597" v="5541" actId="478"/>
          <ac:picMkLst>
            <pc:docMk/>
            <pc:sldMk cId="2801704425" sldId="313"/>
            <ac:picMk id="12" creationId="{00000000-0000-0000-0000-000000000000}"/>
          </ac:picMkLst>
        </pc:picChg>
        <pc:picChg chg="add mod ord modCrop">
          <ac:chgData name="Shunzheng Tang" userId="5499836c-ed62-4e82-affe-6bbeb89431c9" providerId="ADAL" clId="{E1DCBF28-D844-4852-A245-156CDCFD5BA7}" dt="2020-11-29T21:35:21.568" v="6156" actId="1076"/>
          <ac:picMkLst>
            <pc:docMk/>
            <pc:sldMk cId="2801704425" sldId="313"/>
            <ac:picMk id="62" creationId="{A88BB398-9C94-460F-B723-394481CC2315}"/>
          </ac:picMkLst>
        </pc:picChg>
        <pc:picChg chg="add mod modCrop">
          <ac:chgData name="Shunzheng Tang" userId="5499836c-ed62-4e82-affe-6bbeb89431c9" providerId="ADAL" clId="{E1DCBF28-D844-4852-A245-156CDCFD5BA7}" dt="2020-11-29T21:32:57.815" v="6110" actId="1038"/>
          <ac:picMkLst>
            <pc:docMk/>
            <pc:sldMk cId="2801704425" sldId="313"/>
            <ac:picMk id="64" creationId="{44C5B13A-032E-4625-90F2-566C34A7F52D}"/>
          </ac:picMkLst>
        </pc:picChg>
        <pc:picChg chg="add mod ord modCrop">
          <ac:chgData name="Shunzheng Tang" userId="5499836c-ed62-4e82-affe-6bbeb89431c9" providerId="ADAL" clId="{E1DCBF28-D844-4852-A245-156CDCFD5BA7}" dt="2020-11-29T21:26:39.378" v="5930" actId="1076"/>
          <ac:picMkLst>
            <pc:docMk/>
            <pc:sldMk cId="2801704425" sldId="313"/>
            <ac:picMk id="66" creationId="{DE728ED2-978F-4101-AE36-3E4BC489AD94}"/>
          </ac:picMkLst>
        </pc:picChg>
        <pc:picChg chg="add del mod">
          <ac:chgData name="Shunzheng Tang" userId="5499836c-ed62-4e82-affe-6bbeb89431c9" providerId="ADAL" clId="{E1DCBF28-D844-4852-A245-156CDCFD5BA7}" dt="2020-11-29T21:19:53.497" v="5870" actId="478"/>
          <ac:picMkLst>
            <pc:docMk/>
            <pc:sldMk cId="2801704425" sldId="313"/>
            <ac:picMk id="68" creationId="{C3D53211-FAFA-44F4-8BBE-A49D88D16168}"/>
          </ac:picMkLst>
        </pc:picChg>
        <pc:picChg chg="add del mod">
          <ac:chgData name="Shunzheng Tang" userId="5499836c-ed62-4e82-affe-6bbeb89431c9" providerId="ADAL" clId="{E1DCBF28-D844-4852-A245-156CDCFD5BA7}" dt="2020-11-29T21:23:20.022" v="5889" actId="478"/>
          <ac:picMkLst>
            <pc:docMk/>
            <pc:sldMk cId="2801704425" sldId="313"/>
            <ac:picMk id="70" creationId="{7D37A5C6-4A50-4036-83AE-8C63C5B356FE}"/>
          </ac:picMkLst>
        </pc:picChg>
        <pc:picChg chg="add mod ord modCrop">
          <ac:chgData name="Shunzheng Tang" userId="5499836c-ed62-4e82-affe-6bbeb89431c9" providerId="ADAL" clId="{E1DCBF28-D844-4852-A245-156CDCFD5BA7}" dt="2020-11-29T21:35:13.362" v="6154" actId="14100"/>
          <ac:picMkLst>
            <pc:docMk/>
            <pc:sldMk cId="2801704425" sldId="313"/>
            <ac:picMk id="72" creationId="{42B43E17-72D5-48BD-BA9D-CCD05616000C}"/>
          </ac:picMkLst>
        </pc:picChg>
        <pc:picChg chg="add mod modCrop">
          <ac:chgData name="Shunzheng Tang" userId="5499836c-ed62-4e82-affe-6bbeb89431c9" providerId="ADAL" clId="{E1DCBF28-D844-4852-A245-156CDCFD5BA7}" dt="2020-11-29T21:25:31.193" v="5916" actId="1076"/>
          <ac:picMkLst>
            <pc:docMk/>
            <pc:sldMk cId="2801704425" sldId="313"/>
            <ac:picMk id="74" creationId="{DD89D54A-7FF8-49F1-989A-98D3D350804D}"/>
          </ac:picMkLst>
        </pc:picChg>
        <pc:picChg chg="mod topLvl">
          <ac:chgData name="Shunzheng Tang" userId="5499836c-ed62-4e82-affe-6bbeb89431c9" providerId="ADAL" clId="{E1DCBF28-D844-4852-A245-156CDCFD5BA7}" dt="2020-11-29T21:22:33.627" v="5882" actId="1076"/>
          <ac:picMkLst>
            <pc:docMk/>
            <pc:sldMk cId="2801704425" sldId="313"/>
            <ac:picMk id="76" creationId="{E09386FE-3C1B-40F4-ACEF-F5ED5E566AAF}"/>
          </ac:picMkLst>
        </pc:picChg>
        <pc:picChg chg="add mod ord modCrop">
          <ac:chgData name="Shunzheng Tang" userId="5499836c-ed62-4e82-affe-6bbeb89431c9" providerId="ADAL" clId="{E1DCBF28-D844-4852-A245-156CDCFD5BA7}" dt="2020-11-29T21:35:26.531" v="6158" actId="1076"/>
          <ac:picMkLst>
            <pc:docMk/>
            <pc:sldMk cId="2801704425" sldId="313"/>
            <ac:picMk id="80" creationId="{4C23662D-4CBF-4E10-896A-9BD32C95E45E}"/>
          </ac:picMkLst>
        </pc:picChg>
        <pc:picChg chg="add mod modCrop">
          <ac:chgData name="Shunzheng Tang" userId="5499836c-ed62-4e82-affe-6bbeb89431c9" providerId="ADAL" clId="{E1DCBF28-D844-4852-A245-156CDCFD5BA7}" dt="2020-11-29T21:39:32.242" v="6212" actId="14100"/>
          <ac:picMkLst>
            <pc:docMk/>
            <pc:sldMk cId="2801704425" sldId="313"/>
            <ac:picMk id="82" creationId="{FADBA38C-0B2A-4E32-ACC2-36D73DCB5F9B}"/>
          </ac:picMkLst>
        </pc:picChg>
        <pc:picChg chg="add mod modCrop">
          <ac:chgData name="Shunzheng Tang" userId="5499836c-ed62-4e82-affe-6bbeb89431c9" providerId="ADAL" clId="{E1DCBF28-D844-4852-A245-156CDCFD5BA7}" dt="2020-11-29T21:44:51.454" v="6344" actId="1076"/>
          <ac:picMkLst>
            <pc:docMk/>
            <pc:sldMk cId="2801704425" sldId="313"/>
            <ac:picMk id="84" creationId="{410D3E50-7300-4D72-808F-8011F5966882}"/>
          </ac:picMkLst>
        </pc:picChg>
        <pc:picChg chg="add mod modCrop">
          <ac:chgData name="Shunzheng Tang" userId="5499836c-ed62-4e82-affe-6bbeb89431c9" providerId="ADAL" clId="{E1DCBF28-D844-4852-A245-156CDCFD5BA7}" dt="2020-11-29T21:44:51.679" v="6345" actId="1076"/>
          <ac:picMkLst>
            <pc:docMk/>
            <pc:sldMk cId="2801704425" sldId="313"/>
            <ac:picMk id="86" creationId="{B620930E-A57E-41D1-BB53-C86483D65BA0}"/>
          </ac:picMkLst>
        </pc:picChg>
        <pc:picChg chg="add mod modCrop">
          <ac:chgData name="Shunzheng Tang" userId="5499836c-ed62-4e82-affe-6bbeb89431c9" providerId="ADAL" clId="{E1DCBF28-D844-4852-A245-156CDCFD5BA7}" dt="2020-11-29T21:44:52.900" v="6348" actId="1076"/>
          <ac:picMkLst>
            <pc:docMk/>
            <pc:sldMk cId="2801704425" sldId="313"/>
            <ac:picMk id="88" creationId="{26693025-F8E0-4D3E-8232-73E43DBB1F51}"/>
          </ac:picMkLst>
        </pc:picChg>
        <pc:picChg chg="add mod modCrop">
          <ac:chgData name="Shunzheng Tang" userId="5499836c-ed62-4e82-affe-6bbeb89431c9" providerId="ADAL" clId="{E1DCBF28-D844-4852-A245-156CDCFD5BA7}" dt="2020-11-29T21:44:53.380" v="6349" actId="1076"/>
          <ac:picMkLst>
            <pc:docMk/>
            <pc:sldMk cId="2801704425" sldId="313"/>
            <ac:picMk id="90" creationId="{7AB109C7-5EAF-44C4-BD2F-07E06EBD4B51}"/>
          </ac:picMkLst>
        </pc:picChg>
        <pc:picChg chg="add">
          <ac:chgData name="Shunzheng Tang" userId="5499836c-ed62-4e82-affe-6bbeb89431c9" providerId="ADAL" clId="{E1DCBF28-D844-4852-A245-156CDCFD5BA7}" dt="2020-11-29T22:56:40.716" v="7507"/>
          <ac:picMkLst>
            <pc:docMk/>
            <pc:sldMk cId="2801704425" sldId="313"/>
            <ac:picMk id="91" creationId="{B86785B8-CA56-401D-9E90-FF2210E48690}"/>
          </ac:picMkLst>
        </pc:picChg>
      </pc:sldChg>
      <pc:sldChg chg="add del ord">
        <pc:chgData name="Shunzheng Tang" userId="5499836c-ed62-4e82-affe-6bbeb89431c9" providerId="ADAL" clId="{E1DCBF28-D844-4852-A245-156CDCFD5BA7}" dt="2020-11-29T21:45:32.414" v="6353" actId="2696"/>
        <pc:sldMkLst>
          <pc:docMk/>
          <pc:sldMk cId="0" sldId="314"/>
        </pc:sldMkLst>
      </pc:sldChg>
      <pc:sldChg chg="addSp delSp modSp add addAnim delAnim modAnim">
        <pc:chgData name="Shunzheng Tang" userId="5499836c-ed62-4e82-affe-6bbeb89431c9" providerId="ADAL" clId="{E1DCBF28-D844-4852-A245-156CDCFD5BA7}" dt="2020-11-29T22:56:47.083" v="7509"/>
        <pc:sldMkLst>
          <pc:docMk/>
          <pc:sldMk cId="130987665" sldId="315"/>
        </pc:sldMkLst>
        <pc:spChg chg="add del mod">
          <ac:chgData name="Shunzheng Tang" userId="5499836c-ed62-4e82-affe-6bbeb89431c9" providerId="ADAL" clId="{E1DCBF28-D844-4852-A245-156CDCFD5BA7}" dt="2020-11-29T21:56:32.577" v="6531" actId="478"/>
          <ac:spMkLst>
            <pc:docMk/>
            <pc:sldMk cId="130987665" sldId="315"/>
            <ac:spMk id="2" creationId="{5039EDD3-FB65-40BE-B003-61B6920B5852}"/>
          </ac:spMkLst>
        </pc:spChg>
        <pc:spChg chg="mod">
          <ac:chgData name="Shunzheng Tang" userId="5499836c-ed62-4e82-affe-6bbeb89431c9" providerId="ADAL" clId="{E1DCBF28-D844-4852-A245-156CDCFD5BA7}" dt="2020-11-29T22:37:47.905" v="7073" actId="255"/>
          <ac:spMkLst>
            <pc:docMk/>
            <pc:sldMk cId="130987665" sldId="315"/>
            <ac:spMk id="4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37:47.485" v="7072" actId="255"/>
          <ac:spMkLst>
            <pc:docMk/>
            <pc:sldMk cId="130987665" sldId="315"/>
            <ac:spMk id="5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19:46:20.051" v="3527"/>
          <ac:spMkLst>
            <pc:docMk/>
            <pc:sldMk cId="130987665" sldId="315"/>
            <ac:spMk id="61" creationId="{46C44A95-1DA2-4699-9C5D-B0799307152C}"/>
          </ac:spMkLst>
        </pc:spChg>
        <pc:spChg chg="mod">
          <ac:chgData name="Shunzheng Tang" userId="5499836c-ed62-4e82-affe-6bbeb89431c9" providerId="ADAL" clId="{E1DCBF28-D844-4852-A245-156CDCFD5BA7}" dt="2020-11-29T22:11:37.005" v="6755" actId="948"/>
          <ac:spMkLst>
            <pc:docMk/>
            <pc:sldMk cId="130987665" sldId="315"/>
            <ac:spMk id="64" creationId="{E80FBDD3-F809-47CF-9F9D-4D016D82A778}"/>
          </ac:spMkLst>
        </pc:spChg>
        <pc:spChg chg="mod">
          <ac:chgData name="Shunzheng Tang" userId="5499836c-ed62-4e82-affe-6bbeb89431c9" providerId="ADAL" clId="{E1DCBF28-D844-4852-A245-156CDCFD5BA7}" dt="2020-11-29T22:08:21.609" v="6734" actId="6549"/>
          <ac:spMkLst>
            <pc:docMk/>
            <pc:sldMk cId="130987665" sldId="315"/>
            <ac:spMk id="65" creationId="{EE0B5956-7D66-4716-B812-04D3B2D86A33}"/>
          </ac:spMkLst>
        </pc:spChg>
        <pc:spChg chg="mod">
          <ac:chgData name="Shunzheng Tang" userId="5499836c-ed62-4e82-affe-6bbeb89431c9" providerId="ADAL" clId="{E1DCBF28-D844-4852-A245-156CDCFD5BA7}" dt="2020-11-29T22:14:41.101" v="6776" actId="113"/>
          <ac:spMkLst>
            <pc:docMk/>
            <pc:sldMk cId="130987665" sldId="315"/>
            <ac:spMk id="71" creationId="{72973710-80E2-4E2D-A346-9587B564935F}"/>
          </ac:spMkLst>
        </pc:spChg>
        <pc:spChg chg="mod">
          <ac:chgData name="Shunzheng Tang" userId="5499836c-ed62-4e82-affe-6bbeb89431c9" providerId="ADAL" clId="{E1DCBF28-D844-4852-A245-156CDCFD5BA7}" dt="2020-11-29T22:07:47.067" v="6722" actId="20577"/>
          <ac:spMkLst>
            <pc:docMk/>
            <pc:sldMk cId="130987665" sldId="315"/>
            <ac:spMk id="72" creationId="{66C5659E-78A3-47E3-94AB-81BA23F70FAA}"/>
          </ac:spMkLst>
        </pc:spChg>
        <pc:spChg chg="mod">
          <ac:chgData name="Shunzheng Tang" userId="5499836c-ed62-4e82-affe-6bbeb89431c9" providerId="ADAL" clId="{E1DCBF28-D844-4852-A245-156CDCFD5BA7}" dt="2020-11-29T22:14:11.631" v="6770" actId="113"/>
          <ac:spMkLst>
            <pc:docMk/>
            <pc:sldMk cId="130987665" sldId="315"/>
            <ac:spMk id="74" creationId="{B5B2E810-797C-4483-B3F4-08E711816D5A}"/>
          </ac:spMkLst>
        </pc:spChg>
        <pc:spChg chg="mod">
          <ac:chgData name="Shunzheng Tang" userId="5499836c-ed62-4e82-affe-6bbeb89431c9" providerId="ADAL" clId="{E1DCBF28-D844-4852-A245-156CDCFD5BA7}" dt="2020-11-29T22:08:35.630" v="6738" actId="20577"/>
          <ac:spMkLst>
            <pc:docMk/>
            <pc:sldMk cId="130987665" sldId="315"/>
            <ac:spMk id="75" creationId="{6E74743D-729A-4C07-98A7-06493EBF7DFE}"/>
          </ac:spMkLst>
        </pc:spChg>
        <pc:spChg chg="mod">
          <ac:chgData name="Shunzheng Tang" userId="5499836c-ed62-4e82-affe-6bbeb89431c9" providerId="ADAL" clId="{E1DCBF28-D844-4852-A245-156CDCFD5BA7}" dt="2020-11-29T19:47:18.411" v="3569" actId="1076"/>
          <ac:spMkLst>
            <pc:docMk/>
            <pc:sldMk cId="130987665" sldId="315"/>
            <ac:spMk id="83" creationId="{ECCBF7E0-1DE9-40EE-AD1C-E3675004202C}"/>
          </ac:spMkLst>
        </pc:spChg>
        <pc:grpChg chg="mod">
          <ac:chgData name="Shunzheng Tang" userId="5499836c-ed62-4e82-affe-6bbeb89431c9" providerId="ADAL" clId="{E1DCBF28-D844-4852-A245-156CDCFD5BA7}" dt="2020-11-29T22:10:24.781" v="6749" actId="1076"/>
          <ac:grpSpMkLst>
            <pc:docMk/>
            <pc:sldMk cId="130987665" sldId="315"/>
            <ac:grpSpMk id="3" creationId="{00000000-0000-0000-0000-000000000000}"/>
          </ac:grpSpMkLst>
        </pc:grpChg>
        <pc:grpChg chg="del">
          <ac:chgData name="Shunzheng Tang" userId="5499836c-ed62-4e82-affe-6bbeb89431c9" providerId="ADAL" clId="{E1DCBF28-D844-4852-A245-156CDCFD5BA7}" dt="2020-11-29T22:56:46.693" v="7508" actId="478"/>
          <ac:grpSpMkLst>
            <pc:docMk/>
            <pc:sldMk cId="130987665" sldId="315"/>
            <ac:grpSpMk id="14" creationId="{57C0EE5C-48A0-46BA-AE9C-8B95F322E4F2}"/>
          </ac:grpSpMkLst>
        </pc:grpChg>
        <pc:grpChg chg="add mod">
          <ac:chgData name="Shunzheng Tang" userId="5499836c-ed62-4e82-affe-6bbeb89431c9" providerId="ADAL" clId="{E1DCBF28-D844-4852-A245-156CDCFD5BA7}" dt="2020-11-29T22:10:33.827" v="6750" actId="1076"/>
          <ac:grpSpMkLst>
            <pc:docMk/>
            <pc:sldMk cId="130987665" sldId="315"/>
            <ac:grpSpMk id="63" creationId="{68B003D0-65A2-42C4-B700-9906B1116C5D}"/>
          </ac:grpSpMkLst>
        </pc:grpChg>
        <pc:grpChg chg="add mod">
          <ac:chgData name="Shunzheng Tang" userId="5499836c-ed62-4e82-affe-6bbeb89431c9" providerId="ADAL" clId="{E1DCBF28-D844-4852-A245-156CDCFD5BA7}" dt="2020-11-29T22:10:15.488" v="6748" actId="1076"/>
          <ac:grpSpMkLst>
            <pc:docMk/>
            <pc:sldMk cId="130987665" sldId="315"/>
            <ac:grpSpMk id="70" creationId="{E1D40073-E6F7-4C07-855F-CB9B49DD1583}"/>
          </ac:grpSpMkLst>
        </pc:grpChg>
        <pc:grpChg chg="add mod">
          <ac:chgData name="Shunzheng Tang" userId="5499836c-ed62-4e82-affe-6bbeb89431c9" providerId="ADAL" clId="{E1DCBF28-D844-4852-A245-156CDCFD5BA7}" dt="2020-11-29T22:10:53.993" v="6751" actId="1076"/>
          <ac:grpSpMkLst>
            <pc:docMk/>
            <pc:sldMk cId="130987665" sldId="315"/>
            <ac:grpSpMk id="73" creationId="{1DD7E067-98F3-4CEC-8D38-4732A2DDCEF6}"/>
          </ac:grpSpMkLst>
        </pc:grpChg>
        <pc:grpChg chg="add del mod">
          <ac:chgData name="Shunzheng Tang" userId="5499836c-ed62-4e82-affe-6bbeb89431c9" providerId="ADAL" clId="{E1DCBF28-D844-4852-A245-156CDCFD5BA7}" dt="2020-11-29T21:58:43.395" v="6604" actId="478"/>
          <ac:grpSpMkLst>
            <pc:docMk/>
            <pc:sldMk cId="130987665" sldId="315"/>
            <ac:grpSpMk id="81" creationId="{1ED6CEC7-29A8-4E2C-B9EF-A43406FD5128}"/>
          </ac:grpSpMkLst>
        </pc:grpChg>
        <pc:picChg chg="del">
          <ac:chgData name="Shunzheng Tang" userId="5499836c-ed62-4e82-affe-6bbeb89431c9" providerId="ADAL" clId="{E1DCBF28-D844-4852-A245-156CDCFD5BA7}" dt="2020-11-29T19:47:23.268" v="3573" actId="478"/>
          <ac:picMkLst>
            <pc:docMk/>
            <pc:sldMk cId="130987665" sldId="315"/>
            <ac:picMk id="62" creationId="{F543934F-B1AC-4AD2-981C-37BCA30BDCBB}"/>
          </ac:picMkLst>
        </pc:picChg>
        <pc:picChg chg="del">
          <ac:chgData name="Shunzheng Tang" userId="5499836c-ed62-4e82-affe-6bbeb89431c9" providerId="ADAL" clId="{E1DCBF28-D844-4852-A245-156CDCFD5BA7}" dt="2020-11-29T19:47:23.812" v="3574" actId="478"/>
          <ac:picMkLst>
            <pc:docMk/>
            <pc:sldMk cId="130987665" sldId="315"/>
            <ac:picMk id="66" creationId="{A7DE9DE5-177D-4B3C-BE7D-8B1E5EE03C56}"/>
          </ac:picMkLst>
        </pc:picChg>
        <pc:picChg chg="add del mod">
          <ac:chgData name="Shunzheng Tang" userId="5499836c-ed62-4e82-affe-6bbeb89431c9" providerId="ADAL" clId="{E1DCBF28-D844-4852-A245-156CDCFD5BA7}" dt="2020-11-29T21:59:37.795" v="6607"/>
          <ac:picMkLst>
            <pc:docMk/>
            <pc:sldMk cId="130987665" sldId="315"/>
            <ac:picMk id="67" creationId="{D9C96EB2-C83C-4139-A138-8022A67AD6A6}"/>
          </ac:picMkLst>
        </pc:picChg>
        <pc:picChg chg="del">
          <ac:chgData name="Shunzheng Tang" userId="5499836c-ed62-4e82-affe-6bbeb89431c9" providerId="ADAL" clId="{E1DCBF28-D844-4852-A245-156CDCFD5BA7}" dt="2020-11-29T19:47:24.327" v="3575" actId="478"/>
          <ac:picMkLst>
            <pc:docMk/>
            <pc:sldMk cId="130987665" sldId="315"/>
            <ac:picMk id="68" creationId="{34AA2B2B-B5D3-4F4C-9544-215178DFA46F}"/>
          </ac:picMkLst>
        </pc:picChg>
        <pc:picChg chg="add mod">
          <ac:chgData name="Shunzheng Tang" userId="5499836c-ed62-4e82-affe-6bbeb89431c9" providerId="ADAL" clId="{E1DCBF28-D844-4852-A245-156CDCFD5BA7}" dt="2020-11-29T22:04:19.433" v="6667" actId="1076"/>
          <ac:picMkLst>
            <pc:docMk/>
            <pc:sldMk cId="130987665" sldId="315"/>
            <ac:picMk id="69" creationId="{5D9B4D37-99A5-4F07-BAB4-0DA43CE985EA}"/>
          </ac:picMkLst>
        </pc:picChg>
        <pc:picChg chg="del">
          <ac:chgData name="Shunzheng Tang" userId="5499836c-ed62-4e82-affe-6bbeb89431c9" providerId="ADAL" clId="{E1DCBF28-D844-4852-A245-156CDCFD5BA7}" dt="2020-11-29T19:47:22.779" v="3572" actId="478"/>
          <ac:picMkLst>
            <pc:docMk/>
            <pc:sldMk cId="130987665" sldId="315"/>
            <ac:picMk id="76" creationId="{633D3E99-F949-42B3-B1FC-967C2755B0CC}"/>
          </ac:picMkLst>
        </pc:picChg>
        <pc:picChg chg="add">
          <ac:chgData name="Shunzheng Tang" userId="5499836c-ed62-4e82-affe-6bbeb89431c9" providerId="ADAL" clId="{E1DCBF28-D844-4852-A245-156CDCFD5BA7}" dt="2020-11-29T22:56:47.083" v="7509"/>
          <ac:picMkLst>
            <pc:docMk/>
            <pc:sldMk cId="130987665" sldId="315"/>
            <ac:picMk id="77" creationId="{321494E9-6F00-428B-B87F-C07872C864BD}"/>
          </ac:picMkLst>
        </pc:picChg>
        <pc:picChg chg="del">
          <ac:chgData name="Shunzheng Tang" userId="5499836c-ed62-4e82-affe-6bbeb89431c9" providerId="ADAL" clId="{E1DCBF28-D844-4852-A245-156CDCFD5BA7}" dt="2020-11-29T19:47:22.208" v="3571" actId="478"/>
          <ac:picMkLst>
            <pc:docMk/>
            <pc:sldMk cId="130987665" sldId="315"/>
            <ac:picMk id="78" creationId="{184BFB94-E334-4D39-AE29-2CE82DA4A98C}"/>
          </ac:picMkLst>
        </pc:picChg>
        <pc:picChg chg="del">
          <ac:chgData name="Shunzheng Tang" userId="5499836c-ed62-4e82-affe-6bbeb89431c9" providerId="ADAL" clId="{E1DCBF28-D844-4852-A245-156CDCFD5BA7}" dt="2020-11-29T19:47:25.134" v="3576" actId="478"/>
          <ac:picMkLst>
            <pc:docMk/>
            <pc:sldMk cId="130987665" sldId="315"/>
            <ac:picMk id="80" creationId="{E37DCD8D-AF71-4A56-8D02-CED7DAA617E3}"/>
          </ac:picMkLst>
        </pc:picChg>
      </pc:sldChg>
      <pc:sldChg chg="addSp delSp modSp add delAnim modAnim">
        <pc:chgData name="Shunzheng Tang" userId="5499836c-ed62-4e82-affe-6bbeb89431c9" providerId="ADAL" clId="{E1DCBF28-D844-4852-A245-156CDCFD5BA7}" dt="2020-11-29T22:56:34.719" v="7505"/>
        <pc:sldMkLst>
          <pc:docMk/>
          <pc:sldMk cId="2940391262" sldId="316"/>
        </pc:sldMkLst>
        <pc:spChg chg="mod">
          <ac:chgData name="Shunzheng Tang" userId="5499836c-ed62-4e82-affe-6bbeb89431c9" providerId="ADAL" clId="{E1DCBF28-D844-4852-A245-156CDCFD5BA7}" dt="2020-11-29T21:13:03.189" v="5816" actId="113"/>
          <ac:spMkLst>
            <pc:docMk/>
            <pc:sldMk cId="2940391262" sldId="316"/>
            <ac:spMk id="4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0:55:19.437" v="5486" actId="1076"/>
          <ac:spMkLst>
            <pc:docMk/>
            <pc:sldMk cId="2940391262" sldId="316"/>
            <ac:spMk id="5" creationId="{00000000-0000-0000-0000-000000000000}"/>
          </ac:spMkLst>
        </pc:spChg>
        <pc:spChg chg="add del">
          <ac:chgData name="Shunzheng Tang" userId="5499836c-ed62-4e82-affe-6bbeb89431c9" providerId="ADAL" clId="{E1DCBF28-D844-4852-A245-156CDCFD5BA7}" dt="2020-11-29T20:50:08.780" v="5385"/>
          <ac:spMkLst>
            <pc:docMk/>
            <pc:sldMk cId="2940391262" sldId="316"/>
            <ac:spMk id="9" creationId="{680B85D7-992D-4E14-B773-D2BCFD0FC50A}"/>
          </ac:spMkLst>
        </pc:spChg>
        <pc:spChg chg="add del">
          <ac:chgData name="Shunzheng Tang" userId="5499836c-ed62-4e82-affe-6bbeb89431c9" providerId="ADAL" clId="{E1DCBF28-D844-4852-A245-156CDCFD5BA7}" dt="2020-11-29T20:50:08.377" v="5384"/>
          <ac:spMkLst>
            <pc:docMk/>
            <pc:sldMk cId="2940391262" sldId="316"/>
            <ac:spMk id="10" creationId="{B33972E0-B3F2-4753-AB06-913CA6AFFA87}"/>
          </ac:spMkLst>
        </pc:spChg>
        <pc:grpChg chg="mod">
          <ac:chgData name="Shunzheng Tang" userId="5499836c-ed62-4e82-affe-6bbeb89431c9" providerId="ADAL" clId="{E1DCBF28-D844-4852-A245-156CDCFD5BA7}" dt="2020-11-29T21:01:07.704" v="5523" actId="1076"/>
          <ac:grpSpMkLst>
            <pc:docMk/>
            <pc:sldMk cId="2940391262" sldId="316"/>
            <ac:grpSpMk id="3" creationId="{00000000-0000-0000-0000-000000000000}"/>
          </ac:grpSpMkLst>
        </pc:grpChg>
        <pc:grpChg chg="del">
          <ac:chgData name="Shunzheng Tang" userId="5499836c-ed62-4e82-affe-6bbeb89431c9" providerId="ADAL" clId="{E1DCBF28-D844-4852-A245-156CDCFD5BA7}" dt="2020-11-29T22:54:45.685" v="7477" actId="478"/>
          <ac:grpSpMkLst>
            <pc:docMk/>
            <pc:sldMk cId="2940391262" sldId="316"/>
            <ac:grpSpMk id="14" creationId="{57C0EE5C-48A0-46BA-AE9C-8B95F322E4F2}"/>
          </ac:grpSpMkLst>
        </pc:grpChg>
        <pc:grpChg chg="del">
          <ac:chgData name="Shunzheng Tang" userId="5499836c-ed62-4e82-affe-6bbeb89431c9" providerId="ADAL" clId="{E1DCBF28-D844-4852-A245-156CDCFD5BA7}" dt="2020-11-29T20:40:22.636" v="5291" actId="478"/>
          <ac:grpSpMkLst>
            <pc:docMk/>
            <pc:sldMk cId="2940391262" sldId="316"/>
            <ac:grpSpMk id="81" creationId="{1ED6CEC7-29A8-4E2C-B9EF-A43406FD5128}"/>
          </ac:grpSpMkLst>
        </pc:grpChg>
        <pc:picChg chg="add mod modCrop">
          <ac:chgData name="Shunzheng Tang" userId="5499836c-ed62-4e82-affe-6bbeb89431c9" providerId="ADAL" clId="{E1DCBF28-D844-4852-A245-156CDCFD5BA7}" dt="2020-11-29T20:47:45.704" v="5365" actId="1076"/>
          <ac:picMkLst>
            <pc:docMk/>
            <pc:sldMk cId="2940391262" sldId="316"/>
            <ac:picMk id="6" creationId="{E20903C4-48BD-4287-94A6-FBEFD18E855D}"/>
          </ac:picMkLst>
        </pc:picChg>
        <pc:picChg chg="add mod modCrop">
          <ac:chgData name="Shunzheng Tang" userId="5499836c-ed62-4e82-affe-6bbeb89431c9" providerId="ADAL" clId="{E1DCBF28-D844-4852-A245-156CDCFD5BA7}" dt="2020-11-29T20:48:44.832" v="5376" actId="1076"/>
          <ac:picMkLst>
            <pc:docMk/>
            <pc:sldMk cId="2940391262" sldId="316"/>
            <ac:picMk id="8" creationId="{278AB000-ABEA-4BD1-B24D-645A290B7F30}"/>
          </ac:picMkLst>
        </pc:picChg>
        <pc:picChg chg="add mod modCrop">
          <ac:chgData name="Shunzheng Tang" userId="5499836c-ed62-4e82-affe-6bbeb89431c9" providerId="ADAL" clId="{E1DCBF28-D844-4852-A245-156CDCFD5BA7}" dt="2020-11-29T20:59:36.945" v="5516" actId="1076"/>
          <ac:picMkLst>
            <pc:docMk/>
            <pc:sldMk cId="2940391262" sldId="316"/>
            <ac:picMk id="12" creationId="{ED463289-C01D-476C-8EDF-4D7AB2A86198}"/>
          </ac:picMkLst>
        </pc:picChg>
        <pc:picChg chg="add del mod">
          <ac:chgData name="Shunzheng Tang" userId="5499836c-ed62-4e82-affe-6bbeb89431c9" providerId="ADAL" clId="{E1DCBF28-D844-4852-A245-156CDCFD5BA7}" dt="2020-11-29T21:46:00.163" v="6356"/>
          <ac:picMkLst>
            <pc:docMk/>
            <pc:sldMk cId="2940391262" sldId="316"/>
            <ac:picMk id="64" creationId="{80B3871E-5FB3-431F-97D5-649854BA6924}"/>
          </ac:picMkLst>
        </pc:picChg>
        <pc:picChg chg="add del mod">
          <ac:chgData name="Shunzheng Tang" userId="5499836c-ed62-4e82-affe-6bbeb89431c9" providerId="ADAL" clId="{E1DCBF28-D844-4852-A245-156CDCFD5BA7}" dt="2020-11-29T22:56:34.153" v="7504" actId="478"/>
          <ac:picMkLst>
            <pc:docMk/>
            <pc:sldMk cId="2940391262" sldId="316"/>
            <ac:picMk id="75" creationId="{650B7A64-F118-4249-B50F-B6176AB49FAC}"/>
          </ac:picMkLst>
        </pc:picChg>
        <pc:picChg chg="add">
          <ac:chgData name="Shunzheng Tang" userId="5499836c-ed62-4e82-affe-6bbeb89431c9" providerId="ADAL" clId="{E1DCBF28-D844-4852-A245-156CDCFD5BA7}" dt="2020-11-29T22:56:34.719" v="7505"/>
          <ac:picMkLst>
            <pc:docMk/>
            <pc:sldMk cId="2940391262" sldId="316"/>
            <ac:picMk id="77" creationId="{D978BAB9-EBE5-4B12-B642-2ED1B423D97E}"/>
          </ac:picMkLst>
        </pc:picChg>
        <pc:picChg chg="del mod modCrop">
          <ac:chgData name="Shunzheng Tang" userId="5499836c-ed62-4e82-affe-6bbeb89431c9" providerId="ADAL" clId="{E1DCBF28-D844-4852-A245-156CDCFD5BA7}" dt="2020-11-29T20:46:56.550" v="5353" actId="478"/>
          <ac:picMkLst>
            <pc:docMk/>
            <pc:sldMk cId="2940391262" sldId="316"/>
            <ac:picMk id="78" creationId="{184BFB94-E334-4D39-AE29-2CE82DA4A98C}"/>
          </ac:picMkLst>
        </pc:picChg>
        <pc:picChg chg="del mod">
          <ac:chgData name="Shunzheng Tang" userId="5499836c-ed62-4e82-affe-6bbeb89431c9" providerId="ADAL" clId="{E1DCBF28-D844-4852-A245-156CDCFD5BA7}" dt="2020-11-29T20:40:28.554" v="5293" actId="478"/>
          <ac:picMkLst>
            <pc:docMk/>
            <pc:sldMk cId="2940391262" sldId="316"/>
            <ac:picMk id="80" creationId="{E37DCD8D-AF71-4A56-8D02-CED7DAA617E3}"/>
          </ac:picMkLst>
        </pc:picChg>
        <pc:picChg chg="ord">
          <ac:chgData name="Shunzheng Tang" userId="5499836c-ed62-4e82-affe-6bbeb89431c9" providerId="ADAL" clId="{E1DCBF28-D844-4852-A245-156CDCFD5BA7}" dt="2020-11-29T20:48:53.748" v="5378" actId="166"/>
          <ac:picMkLst>
            <pc:docMk/>
            <pc:sldMk cId="2940391262" sldId="316"/>
            <ac:picMk id="85" creationId="{A68BC787-4A18-4B27-B8FB-C4306C02B8B1}"/>
          </ac:picMkLst>
        </pc:picChg>
      </pc:sldChg>
      <pc:sldChg chg="addSp delSp modSp add">
        <pc:chgData name="Shunzheng Tang" userId="5499836c-ed62-4e82-affe-6bbeb89431c9" providerId="ADAL" clId="{E1DCBF28-D844-4852-A245-156CDCFD5BA7}" dt="2020-11-29T22:56:25.534" v="7503"/>
        <pc:sldMkLst>
          <pc:docMk/>
          <pc:sldMk cId="1424058644" sldId="317"/>
        </pc:sldMkLst>
        <pc:spChg chg="mod ord">
          <ac:chgData name="Shunzheng Tang" userId="5499836c-ed62-4e82-affe-6bbeb89431c9" providerId="ADAL" clId="{E1DCBF28-D844-4852-A245-156CDCFD5BA7}" dt="2020-11-29T20:35:50.210" v="5238" actId="1035"/>
          <ac:spMkLst>
            <pc:docMk/>
            <pc:sldMk cId="1424058644" sldId="317"/>
            <ac:spMk id="4" creationId="{00000000-0000-0000-0000-000000000000}"/>
          </ac:spMkLst>
        </pc:spChg>
        <pc:spChg chg="add mod">
          <ac:chgData name="Shunzheng Tang" userId="5499836c-ed62-4e82-affe-6bbeb89431c9" providerId="ADAL" clId="{E1DCBF28-D844-4852-A245-156CDCFD5BA7}" dt="2020-11-29T20:35:45.277" v="5234" actId="1035"/>
          <ac:spMkLst>
            <pc:docMk/>
            <pc:sldMk cId="1424058644" sldId="317"/>
            <ac:spMk id="62" creationId="{ABCB7C79-5BA4-4F61-9DBE-A964B264E939}"/>
          </ac:spMkLst>
        </pc:spChg>
        <pc:spChg chg="add mod">
          <ac:chgData name="Shunzheng Tang" userId="5499836c-ed62-4e82-affe-6bbeb89431c9" providerId="ADAL" clId="{E1DCBF28-D844-4852-A245-156CDCFD5BA7}" dt="2020-11-29T20:36:06.331" v="5243" actId="1076"/>
          <ac:spMkLst>
            <pc:docMk/>
            <pc:sldMk cId="1424058644" sldId="317"/>
            <ac:spMk id="63" creationId="{0536986D-9468-4CAD-B9D3-7867F49137AB}"/>
          </ac:spMkLst>
        </pc:spChg>
        <pc:grpChg chg="del">
          <ac:chgData name="Shunzheng Tang" userId="5499836c-ed62-4e82-affe-6bbeb89431c9" providerId="ADAL" clId="{E1DCBF28-D844-4852-A245-156CDCFD5BA7}" dt="2020-11-29T22:56:25.009" v="7502" actId="478"/>
          <ac:grpSpMkLst>
            <pc:docMk/>
            <pc:sldMk cId="1424058644" sldId="317"/>
            <ac:grpSpMk id="14" creationId="{57C0EE5C-48A0-46BA-AE9C-8B95F322E4F2}"/>
          </ac:grpSpMkLst>
        </pc:grpChg>
        <pc:picChg chg="add">
          <ac:chgData name="Shunzheng Tang" userId="5499836c-ed62-4e82-affe-6bbeb89431c9" providerId="ADAL" clId="{E1DCBF28-D844-4852-A245-156CDCFD5BA7}" dt="2020-11-29T22:56:25.534" v="7503"/>
          <ac:picMkLst>
            <pc:docMk/>
            <pc:sldMk cId="1424058644" sldId="317"/>
            <ac:picMk id="64" creationId="{2D02FC0C-A409-4E9B-86A7-DACCFAFDFE40}"/>
          </ac:picMkLst>
        </pc:picChg>
        <pc:picChg chg="del">
          <ac:chgData name="Shunzheng Tang" userId="5499836c-ed62-4e82-affe-6bbeb89431c9" providerId="ADAL" clId="{E1DCBF28-D844-4852-A245-156CDCFD5BA7}" dt="2020-11-29T20:26:33.032" v="5070" actId="478"/>
          <ac:picMkLst>
            <pc:docMk/>
            <pc:sldMk cId="1424058644" sldId="317"/>
            <ac:picMk id="66" creationId="{A7DE9DE5-177D-4B3C-BE7D-8B1E5EE03C56}"/>
          </ac:picMkLst>
        </pc:picChg>
        <pc:picChg chg="del">
          <ac:chgData name="Shunzheng Tang" userId="5499836c-ed62-4e82-affe-6bbeb89431c9" providerId="ADAL" clId="{E1DCBF28-D844-4852-A245-156CDCFD5BA7}" dt="2020-11-29T20:26:25.368" v="5064" actId="478"/>
          <ac:picMkLst>
            <pc:docMk/>
            <pc:sldMk cId="1424058644" sldId="317"/>
            <ac:picMk id="68" creationId="{34AA2B2B-B5D3-4F4C-9544-215178DFA46F}"/>
          </ac:picMkLst>
        </pc:picChg>
        <pc:picChg chg="del">
          <ac:chgData name="Shunzheng Tang" userId="5499836c-ed62-4e82-affe-6bbeb89431c9" providerId="ADAL" clId="{E1DCBF28-D844-4852-A245-156CDCFD5BA7}" dt="2020-11-29T20:26:23.513" v="5062" actId="478"/>
          <ac:picMkLst>
            <pc:docMk/>
            <pc:sldMk cId="1424058644" sldId="317"/>
            <ac:picMk id="78" creationId="{184BFB94-E334-4D39-AE29-2CE82DA4A98C}"/>
          </ac:picMkLst>
        </pc:picChg>
        <pc:picChg chg="del mod">
          <ac:chgData name="Shunzheng Tang" userId="5499836c-ed62-4e82-affe-6bbeb89431c9" providerId="ADAL" clId="{E1DCBF28-D844-4852-A245-156CDCFD5BA7}" dt="2020-11-29T20:26:31.875" v="5069" actId="478"/>
          <ac:picMkLst>
            <pc:docMk/>
            <pc:sldMk cId="1424058644" sldId="317"/>
            <ac:picMk id="80" creationId="{E37DCD8D-AF71-4A56-8D02-CED7DAA617E3}"/>
          </ac:picMkLst>
        </pc:picChg>
        <pc:picChg chg="mod">
          <ac:chgData name="Shunzheng Tang" userId="5499836c-ed62-4e82-affe-6bbeb89431c9" providerId="ADAL" clId="{E1DCBF28-D844-4852-A245-156CDCFD5BA7}" dt="2020-11-29T20:33:11.620" v="5190" actId="1076"/>
          <ac:picMkLst>
            <pc:docMk/>
            <pc:sldMk cId="1424058644" sldId="317"/>
            <ac:picMk id="87" creationId="{BFB1E47A-2135-4FAE-A94A-D6B35010E0B4}"/>
          </ac:picMkLst>
        </pc:picChg>
        <pc:picChg chg="del">
          <ac:chgData name="Shunzheng Tang" userId="5499836c-ed62-4e82-affe-6bbeb89431c9" providerId="ADAL" clId="{E1DCBF28-D844-4852-A245-156CDCFD5BA7}" dt="2020-11-29T20:26:22.988" v="5061" actId="478"/>
          <ac:picMkLst>
            <pc:docMk/>
            <pc:sldMk cId="1424058644" sldId="317"/>
            <ac:picMk id="89" creationId="{1AD3BE60-DFFF-4787-84CD-A5D05A7C31B6}"/>
          </ac:picMkLst>
        </pc:picChg>
        <pc:picChg chg="del">
          <ac:chgData name="Shunzheng Tang" userId="5499836c-ed62-4e82-affe-6bbeb89431c9" providerId="ADAL" clId="{E1DCBF28-D844-4852-A245-156CDCFD5BA7}" dt="2020-11-29T20:26:22.288" v="5060" actId="478"/>
          <ac:picMkLst>
            <pc:docMk/>
            <pc:sldMk cId="1424058644" sldId="317"/>
            <ac:picMk id="91" creationId="{35B483D3-7DFC-4EC7-9A0A-0C675D13D473}"/>
          </ac:picMkLst>
        </pc:picChg>
        <pc:picChg chg="mod modCrop">
          <ac:chgData name="Shunzheng Tang" userId="5499836c-ed62-4e82-affe-6bbeb89431c9" providerId="ADAL" clId="{E1DCBF28-D844-4852-A245-156CDCFD5BA7}" dt="2020-11-29T20:34:11.159" v="5207" actId="1076"/>
          <ac:picMkLst>
            <pc:docMk/>
            <pc:sldMk cId="1424058644" sldId="317"/>
            <ac:picMk id="93" creationId="{98F71FDC-E2CE-4E00-9683-10E743DE544D}"/>
          </ac:picMkLst>
        </pc:picChg>
        <pc:picChg chg="del mod">
          <ac:chgData name="Shunzheng Tang" userId="5499836c-ed62-4e82-affe-6bbeb89431c9" providerId="ADAL" clId="{E1DCBF28-D844-4852-A245-156CDCFD5BA7}" dt="2020-11-29T20:26:37.477" v="5071" actId="478"/>
          <ac:picMkLst>
            <pc:docMk/>
            <pc:sldMk cId="1424058644" sldId="317"/>
            <ac:picMk id="95" creationId="{14E8B4C1-34CD-4487-9894-89B87C9C08FF}"/>
          </ac:picMkLst>
        </pc:picChg>
        <pc:picChg chg="mod modCrop">
          <ac:chgData name="Shunzheng Tang" userId="5499836c-ed62-4e82-affe-6bbeb89431c9" providerId="ADAL" clId="{E1DCBF28-D844-4852-A245-156CDCFD5BA7}" dt="2020-11-29T20:34:51.633" v="5216" actId="732"/>
          <ac:picMkLst>
            <pc:docMk/>
            <pc:sldMk cId="1424058644" sldId="317"/>
            <ac:picMk id="97" creationId="{D872461E-39C5-4790-85C9-FD081E5A24DB}"/>
          </ac:picMkLst>
        </pc:picChg>
      </pc:sldChg>
      <pc:sldChg chg="addSp delSp modSp add del">
        <pc:chgData name="Shunzheng Tang" userId="5499836c-ed62-4e82-affe-6bbeb89431c9" providerId="ADAL" clId="{E1DCBF28-D844-4852-A245-156CDCFD5BA7}" dt="2020-11-29T22:59:17.576" v="7530" actId="2696"/>
        <pc:sldMkLst>
          <pc:docMk/>
          <pc:sldMk cId="3252825418" sldId="318"/>
        </pc:sldMkLst>
        <pc:picChg chg="add mod modCrop">
          <ac:chgData name="Shunzheng Tang" userId="5499836c-ed62-4e82-affe-6bbeb89431c9" providerId="ADAL" clId="{E1DCBF28-D844-4852-A245-156CDCFD5BA7}" dt="2020-11-29T22:53:40.295" v="7467" actId="732"/>
          <ac:picMkLst>
            <pc:docMk/>
            <pc:sldMk cId="3252825418" sldId="318"/>
            <ac:picMk id="3" creationId="{823486F1-D27D-45A6-A580-D41AB7E45CC6}"/>
          </ac:picMkLst>
        </pc:picChg>
        <pc:picChg chg="add del mod">
          <ac:chgData name="Shunzheng Tang" userId="5499836c-ed62-4e82-affe-6bbeb89431c9" providerId="ADAL" clId="{E1DCBF28-D844-4852-A245-156CDCFD5BA7}" dt="2020-11-29T21:46:27.844" v="6363" actId="478"/>
          <ac:picMkLst>
            <pc:docMk/>
            <pc:sldMk cId="3252825418" sldId="318"/>
            <ac:picMk id="5" creationId="{3F0DE735-B78D-482F-ABA2-3AF8D788E969}"/>
          </ac:picMkLst>
        </pc:picChg>
        <pc:picChg chg="add del mod modCrop">
          <ac:chgData name="Shunzheng Tang" userId="5499836c-ed62-4e82-affe-6bbeb89431c9" providerId="ADAL" clId="{E1DCBF28-D844-4852-A245-156CDCFD5BA7}" dt="2020-11-29T22:15:10.549" v="6778" actId="478"/>
          <ac:picMkLst>
            <pc:docMk/>
            <pc:sldMk cId="3252825418" sldId="318"/>
            <ac:picMk id="6" creationId="{B4114715-9B2D-47B1-9717-CB7D97E4B05C}"/>
          </ac:picMkLst>
        </pc:picChg>
        <pc:picChg chg="add mod modCrop">
          <ac:chgData name="Shunzheng Tang" userId="5499836c-ed62-4e82-affe-6bbeb89431c9" providerId="ADAL" clId="{E1DCBF28-D844-4852-A245-156CDCFD5BA7}" dt="2020-11-29T22:15:30.672" v="6783" actId="1076"/>
          <ac:picMkLst>
            <pc:docMk/>
            <pc:sldMk cId="3252825418" sldId="318"/>
            <ac:picMk id="7" creationId="{14B379F9-758B-49A4-AB12-1A31AC583356}"/>
          </ac:picMkLst>
        </pc:picChg>
      </pc:sldChg>
      <pc:sldChg chg="add del">
        <pc:chgData name="Shunzheng Tang" userId="5499836c-ed62-4e82-affe-6bbeb89431c9" providerId="ADAL" clId="{E1DCBF28-D844-4852-A245-156CDCFD5BA7}" dt="2020-11-29T21:45:29.162" v="6352" actId="2696"/>
        <pc:sldMkLst>
          <pc:docMk/>
          <pc:sldMk cId="3541553041" sldId="318"/>
        </pc:sldMkLst>
      </pc:sldChg>
      <pc:sldChg chg="addSp delSp modSp add del ord delAnim modAnim">
        <pc:chgData name="Shunzheng Tang" userId="5499836c-ed62-4e82-affe-6bbeb89431c9" providerId="ADAL" clId="{E1DCBF28-D844-4852-A245-156CDCFD5BA7}" dt="2020-11-29T22:53:46.973" v="7468" actId="2696"/>
        <pc:sldMkLst>
          <pc:docMk/>
          <pc:sldMk cId="958266795" sldId="319"/>
        </pc:sldMkLst>
        <pc:spChg chg="add mod">
          <ac:chgData name="Shunzheng Tang" userId="5499836c-ed62-4e82-affe-6bbeb89431c9" providerId="ADAL" clId="{E1DCBF28-D844-4852-A245-156CDCFD5BA7}" dt="2020-11-29T22:19:35.620" v="6828" actId="20577"/>
          <ac:spMkLst>
            <pc:docMk/>
            <pc:sldMk cId="958266795" sldId="319"/>
            <ac:spMk id="63" creationId="{4D106649-FE70-49D8-9E8B-783BBF4081A0}"/>
          </ac:spMkLst>
        </pc:spChg>
        <pc:grpChg chg="del">
          <ac:chgData name="Shunzheng Tang" userId="5499836c-ed62-4e82-affe-6bbeb89431c9" providerId="ADAL" clId="{E1DCBF28-D844-4852-A245-156CDCFD5BA7}" dt="2020-11-29T22:19:14.594" v="6824" actId="478"/>
          <ac:grpSpMkLst>
            <pc:docMk/>
            <pc:sldMk cId="958266795" sldId="319"/>
            <ac:grpSpMk id="3" creationId="{00000000-0000-0000-0000-000000000000}"/>
          </ac:grpSpMkLst>
        </pc:grpChg>
        <pc:grpChg chg="add">
          <ac:chgData name="Shunzheng Tang" userId="5499836c-ed62-4e82-affe-6bbeb89431c9" providerId="ADAL" clId="{E1DCBF28-D844-4852-A245-156CDCFD5BA7}" dt="2020-11-29T22:19:22.811" v="6825"/>
          <ac:grpSpMkLst>
            <pc:docMk/>
            <pc:sldMk cId="958266795" sldId="319"/>
            <ac:grpSpMk id="16" creationId="{83CF6682-CC58-4540-8FC7-A4C13D728B73}"/>
          </ac:grpSpMkLst>
        </pc:grpChg>
        <pc:picChg chg="mod">
          <ac:chgData name="Shunzheng Tang" userId="5499836c-ed62-4e82-affe-6bbeb89431c9" providerId="ADAL" clId="{E1DCBF28-D844-4852-A245-156CDCFD5BA7}" dt="2020-11-29T22:19:44.971" v="6830" actId="1076"/>
          <ac:picMkLst>
            <pc:docMk/>
            <pc:sldMk cId="958266795" sldId="319"/>
            <ac:picMk id="2" creationId="{00000000-0000-0000-0000-000000000000}"/>
          </ac:picMkLst>
        </pc:picChg>
        <pc:picChg chg="add del mod">
          <ac:chgData name="Shunzheng Tang" userId="5499836c-ed62-4e82-affe-6bbeb89431c9" providerId="ADAL" clId="{E1DCBF28-D844-4852-A245-156CDCFD5BA7}" dt="2020-11-29T22:20:57.145" v="6839" actId="478"/>
          <ac:picMkLst>
            <pc:docMk/>
            <pc:sldMk cId="958266795" sldId="319"/>
            <ac:picMk id="64" creationId="{2AAEEB27-CE9C-4A02-B580-DD8B5834AE0E}"/>
          </ac:picMkLst>
        </pc:picChg>
        <pc:picChg chg="add del mod">
          <ac:chgData name="Shunzheng Tang" userId="5499836c-ed62-4e82-affe-6bbeb89431c9" providerId="ADAL" clId="{E1DCBF28-D844-4852-A245-156CDCFD5BA7}" dt="2020-11-29T22:22:10.471" v="6850" actId="478"/>
          <ac:picMkLst>
            <pc:docMk/>
            <pc:sldMk cId="958266795" sldId="319"/>
            <ac:picMk id="65" creationId="{BD8B7DF7-ED42-44F0-B767-65AB4EB7FB04}"/>
          </ac:picMkLst>
        </pc:picChg>
        <pc:cxnChg chg="add">
          <ac:chgData name="Shunzheng Tang" userId="5499836c-ed62-4e82-affe-6bbeb89431c9" providerId="ADAL" clId="{E1DCBF28-D844-4852-A245-156CDCFD5BA7}" dt="2020-11-29T22:19:22.811" v="6825"/>
          <ac:cxnSpMkLst>
            <pc:docMk/>
            <pc:sldMk cId="958266795" sldId="319"/>
            <ac:cxnSpMk id="15" creationId="{E8423F89-D311-40DA-874B-32BBE0BF8838}"/>
          </ac:cxnSpMkLst>
        </pc:cxnChg>
      </pc:sldChg>
      <pc:sldChg chg="addSp delSp modSp add del ord modAnim">
        <pc:chgData name="Shunzheng Tang" userId="5499836c-ed62-4e82-affe-6bbeb89431c9" providerId="ADAL" clId="{E1DCBF28-D844-4852-A245-156CDCFD5BA7}" dt="2020-11-29T23:02:24.426" v="7537"/>
        <pc:sldMkLst>
          <pc:docMk/>
          <pc:sldMk cId="3838191555" sldId="320"/>
        </pc:sldMkLst>
        <pc:spChg chg="del">
          <ac:chgData name="Shunzheng Tang" userId="5499836c-ed62-4e82-affe-6bbeb89431c9" providerId="ADAL" clId="{E1DCBF28-D844-4852-A245-156CDCFD5BA7}" dt="2020-11-29T22:00:18.880" v="6616" actId="478"/>
          <ac:spMkLst>
            <pc:docMk/>
            <pc:sldMk cId="3838191555" sldId="320"/>
            <ac:spMk id="5" creationId="{00000000-0000-0000-0000-000000000000}"/>
          </ac:spMkLst>
        </pc:spChg>
        <pc:spChg chg="del">
          <ac:chgData name="Shunzheng Tang" userId="5499836c-ed62-4e82-affe-6bbeb89431c9" providerId="ADAL" clId="{E1DCBF28-D844-4852-A245-156CDCFD5BA7}" dt="2020-11-29T22:00:31.181" v="6623" actId="478"/>
          <ac:spMkLst>
            <pc:docMk/>
            <pc:sldMk cId="3838191555" sldId="320"/>
            <ac:spMk id="6" creationId="{00000000-0000-0000-0000-000000000000}"/>
          </ac:spMkLst>
        </pc:spChg>
        <pc:spChg chg="del">
          <ac:chgData name="Shunzheng Tang" userId="5499836c-ed62-4e82-affe-6bbeb89431c9" providerId="ADAL" clId="{E1DCBF28-D844-4852-A245-156CDCFD5BA7}" dt="2020-11-29T22:00:41.852" v="6627" actId="478"/>
          <ac:spMkLst>
            <pc:docMk/>
            <pc:sldMk cId="3838191555" sldId="320"/>
            <ac:spMk id="7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1:49:21.689" v="6380" actId="1076"/>
          <ac:spMkLst>
            <pc:docMk/>
            <pc:sldMk cId="3838191555" sldId="320"/>
            <ac:spMk id="17" creationId="{00000000-0000-0000-0000-000000000000}"/>
          </ac:spMkLst>
        </pc:spChg>
        <pc:spChg chg="del">
          <ac:chgData name="Shunzheng Tang" userId="5499836c-ed62-4e82-affe-6bbeb89431c9" providerId="ADAL" clId="{E1DCBF28-D844-4852-A245-156CDCFD5BA7}" dt="2020-11-29T21:49:16.197" v="6378" actId="478"/>
          <ac:spMkLst>
            <pc:docMk/>
            <pc:sldMk cId="3838191555" sldId="320"/>
            <ac:spMk id="18" creationId="{00000000-0000-0000-0000-000000000000}"/>
          </ac:spMkLst>
        </pc:spChg>
        <pc:spChg chg="del">
          <ac:chgData name="Shunzheng Tang" userId="5499836c-ed62-4e82-affe-6bbeb89431c9" providerId="ADAL" clId="{E1DCBF28-D844-4852-A245-156CDCFD5BA7}" dt="2020-11-29T21:49:18.412" v="6379" actId="478"/>
          <ac:spMkLst>
            <pc:docMk/>
            <pc:sldMk cId="3838191555" sldId="320"/>
            <ac:spMk id="19" creationId="{00000000-0000-0000-0000-000000000000}"/>
          </ac:spMkLst>
        </pc:spChg>
        <pc:spChg chg="mod">
          <ac:chgData name="Shunzheng Tang" userId="5499836c-ed62-4e82-affe-6bbeb89431c9" providerId="ADAL" clId="{E1DCBF28-D844-4852-A245-156CDCFD5BA7}" dt="2020-11-29T22:01:24.044" v="6643"/>
          <ac:spMkLst>
            <pc:docMk/>
            <pc:sldMk cId="3838191555" sldId="320"/>
            <ac:spMk id="20" creationId="{00000000-0000-0000-0000-000000000000}"/>
          </ac:spMkLst>
        </pc:spChg>
        <pc:picChg chg="add del mod">
          <ac:chgData name="Shunzheng Tang" userId="5499836c-ed62-4e82-affe-6bbeb89431c9" providerId="ADAL" clId="{E1DCBF28-D844-4852-A245-156CDCFD5BA7}" dt="2020-11-29T22:52:49.250" v="7463" actId="1076"/>
          <ac:picMkLst>
            <pc:docMk/>
            <pc:sldMk cId="3838191555" sldId="320"/>
            <ac:picMk id="11" creationId="{F9AE27DE-82B4-4D4C-9EB1-0AAF7AAF3D4D}"/>
          </ac:picMkLst>
        </pc:picChg>
        <pc:picChg chg="add mod">
          <ac:chgData name="Shunzheng Tang" userId="5499836c-ed62-4e82-affe-6bbeb89431c9" providerId="ADAL" clId="{E1DCBF28-D844-4852-A245-156CDCFD5BA7}" dt="2020-11-29T22:01:56.233" v="6653" actId="1076"/>
          <ac:picMkLst>
            <pc:docMk/>
            <pc:sldMk cId="3838191555" sldId="320"/>
            <ac:picMk id="12" creationId="{59B09757-255E-4C01-B102-19705BBF8644}"/>
          </ac:picMkLst>
        </pc:picChg>
        <pc:picChg chg="add mod">
          <ac:chgData name="Shunzheng Tang" userId="5499836c-ed62-4e82-affe-6bbeb89431c9" providerId="ADAL" clId="{E1DCBF28-D844-4852-A245-156CDCFD5BA7}" dt="2020-11-29T22:02:06.412" v="6657" actId="1076"/>
          <ac:picMkLst>
            <pc:docMk/>
            <pc:sldMk cId="3838191555" sldId="320"/>
            <ac:picMk id="13" creationId="{E11C72F7-BDB9-4119-9F6C-26E7F73370A7}"/>
          </ac:picMkLst>
        </pc:picChg>
        <pc:picChg chg="add mod">
          <ac:chgData name="Shunzheng Tang" userId="5499836c-ed62-4e82-affe-6bbeb89431c9" providerId="ADAL" clId="{E1DCBF28-D844-4852-A245-156CDCFD5BA7}" dt="2020-11-29T22:00:50.196" v="6630" actId="1076"/>
          <ac:picMkLst>
            <pc:docMk/>
            <pc:sldMk cId="3838191555" sldId="320"/>
            <ac:picMk id="14" creationId="{2EA1C2D6-3EFE-4159-B4EB-F7293D9208F9}"/>
          </ac:picMkLst>
        </pc:picChg>
        <pc:picChg chg="add del mod">
          <ac:chgData name="Shunzheng Tang" userId="5499836c-ed62-4e82-affe-6bbeb89431c9" providerId="ADAL" clId="{E1DCBF28-D844-4852-A245-156CDCFD5BA7}" dt="2020-11-29T22:16:12.274" v="6795" actId="478"/>
          <ac:picMkLst>
            <pc:docMk/>
            <pc:sldMk cId="3838191555" sldId="320"/>
            <ac:picMk id="15" creationId="{FE9220DB-CEDE-4BF4-82B7-E4AB251714C5}"/>
          </ac:picMkLst>
        </pc:picChg>
      </pc:sldChg>
      <pc:sldMasterChg chg="modTransition delSldLayout modSldLayout">
        <pc:chgData name="Shunzheng Tang" userId="5499836c-ed62-4e82-affe-6bbeb89431c9" providerId="ADAL" clId="{E1DCBF28-D844-4852-A245-156CDCFD5BA7}" dt="2020-11-29T22:17:17.061" v="6813" actId="2696"/>
        <pc:sldMasterMkLst>
          <pc:docMk/>
          <pc:sldMasterMk cId="0" sldId="2147483648"/>
        </pc:sldMasterMkLst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0"/>
          </pc:sldLayoutMkLst>
        </pc:sldLayoutChg>
        <pc:sldLayoutChg chg="delSp modSp 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1"/>
          </pc:sldLayoutMkLst>
          <pc:spChg chg="del mod">
            <ac:chgData name="Shunzheng Tang" userId="5499836c-ed62-4e82-affe-6bbeb89431c9" providerId="ADAL" clId="{E1DCBF28-D844-4852-A245-156CDCFD5BA7}" dt="2020-11-29T16:40:24.657" v="952" actId="478"/>
            <ac:spMkLst>
              <pc:docMk/>
              <pc:sldMasterMk cId="0" sldId="2147483648"/>
              <pc:sldLayoutMk cId="0" sldId="2147483651"/>
              <ac:spMk id="55" creationId="{00000000-0000-0000-0000-000000000000}"/>
            </ac:spMkLst>
          </pc:spChg>
          <pc:grpChg chg="del mod">
            <ac:chgData name="Shunzheng Tang" userId="5499836c-ed62-4e82-affe-6bbeb89431c9" providerId="ADAL" clId="{E1DCBF28-D844-4852-A245-156CDCFD5BA7}" dt="2020-11-29T16:40:22.863" v="951" actId="478"/>
            <ac:grpSpMkLst>
              <pc:docMk/>
              <pc:sldMasterMk cId="0" sldId="2147483648"/>
              <pc:sldLayoutMk cId="0" sldId="2147483651"/>
              <ac:grpSpMk id="8" creationId="{00000000-0000-0000-0000-000000000000}"/>
            </ac:grpSpMkLst>
          </pc:grpChg>
          <pc:cxnChg chg="del mod">
            <ac:chgData name="Shunzheng Tang" userId="5499836c-ed62-4e82-affe-6bbeb89431c9" providerId="ADAL" clId="{E1DCBF28-D844-4852-A245-156CDCFD5BA7}" dt="2020-11-29T16:40:22.313" v="950" actId="478"/>
            <ac:cxnSpMkLst>
              <pc:docMk/>
              <pc:sldMasterMk cId="0" sldId="2147483648"/>
              <pc:sldLayoutMk cId="0" sldId="2147483651"/>
              <ac:cxnSpMk id="7" creationId="{00000000-0000-0000-0000-000000000000}"/>
            </ac:cxnSpMkLst>
          </pc:cxnChg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Shunzheng Tang" userId="5499836c-ed62-4e82-affe-6bbeb89431c9" providerId="ADAL" clId="{E1DCBF28-D844-4852-A245-156CDCFD5BA7}" dt="2020-11-29T16:41:50.828" v="956"/>
          <pc:sldLayoutMkLst>
            <pc:docMk/>
            <pc:sldMasterMk cId="0" sldId="2147483648"/>
            <pc:sldLayoutMk cId="812796686" sldId="2147483660"/>
          </pc:sldLayoutMkLst>
        </pc:sldLayoutChg>
        <pc:sldLayoutChg chg="del modTransition">
          <pc:chgData name="Shunzheng Tang" userId="5499836c-ed62-4e82-affe-6bbeb89431c9" providerId="ADAL" clId="{E1DCBF28-D844-4852-A245-156CDCFD5BA7}" dt="2020-11-29T21:59:59.356" v="6612" actId="2696"/>
          <pc:sldLayoutMkLst>
            <pc:docMk/>
            <pc:sldMasterMk cId="0" sldId="2147483648"/>
            <pc:sldLayoutMk cId="918531698" sldId="2147483661"/>
          </pc:sldLayoutMkLst>
        </pc:sldLayoutChg>
        <pc:sldLayoutChg chg="del modTransition">
          <pc:chgData name="Shunzheng Tang" userId="5499836c-ed62-4e82-affe-6bbeb89431c9" providerId="ADAL" clId="{E1DCBF28-D844-4852-A245-156CDCFD5BA7}" dt="2020-11-29T22:17:17.061" v="6813" actId="2696"/>
          <pc:sldLayoutMkLst>
            <pc:docMk/>
            <pc:sldMasterMk cId="0" sldId="2147483648"/>
            <pc:sldLayoutMk cId="1769298031" sldId="2147483662"/>
          </pc:sldLayoutMkLst>
        </pc:sldLayoutChg>
        <pc:sldLayoutChg chg="del modTransition">
          <pc:chgData name="Shunzheng Tang" userId="5499836c-ed62-4e82-affe-6bbeb89431c9" providerId="ADAL" clId="{E1DCBF28-D844-4852-A245-156CDCFD5BA7}" dt="2020-11-29T22:17:14.889" v="6809" actId="2696"/>
          <pc:sldLayoutMkLst>
            <pc:docMk/>
            <pc:sldMasterMk cId="0" sldId="2147483648"/>
            <pc:sldLayoutMk cId="3818721332" sldId="214748366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9DD425-84E6-400A-A83D-642791EDFF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25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3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6FF7E-0B66-4AEE-99E6-F718C02332F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9DD425-84E6-400A-A83D-642791EDFF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886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79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6843-EE33-1A4F-9CCD-E478AB234AAA}" type="datetimeFigureOut">
              <a:rPr kumimoji="1" lang="zh-CN" altLang="en-US" smtClean="0"/>
              <a:t>2021/1/19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FB435-6665-324D-9E87-A5D2972AD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4.jpg"/><Relationship Id="rId7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emf"/><Relationship Id="rId9" Type="http://schemas.openxmlformats.org/officeDocument/2006/relationships/image" Target="../media/image33.jpg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4492101" y="995097"/>
            <a:ext cx="559528" cy="531170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7653262" y="1300122"/>
            <a:ext cx="559527" cy="531170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8113593" y="2057935"/>
            <a:ext cx="559527" cy="531170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1102" y="1718474"/>
            <a:ext cx="7261924" cy="10926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校园智慧充电</a:t>
            </a:r>
            <a:r>
              <a:rPr kumimoji="0" lang="en-US" altLang="zh-CN" sz="6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APP</a:t>
            </a:r>
            <a:endParaRPr kumimoji="0" lang="zh-CN" altLang="en-US" sz="6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铸字招牌黑W" panose="00020600040101010101" pitchFamily="18" charset="-122"/>
              <a:ea typeface="汉仪铸字招牌黑W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27075" y="2781272"/>
            <a:ext cx="3005951" cy="93871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开题报告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95673" y="5926606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迷你简准圆" pitchFamily="65" charset="-122"/>
                <a:cs typeface="+mn-cs"/>
              </a:rPr>
              <a:t>2020/11/30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迷你简准圆" pitchFamily="65" charset="-122"/>
                <a:cs typeface="+mn-cs"/>
              </a:rPr>
              <a:t>智能终端软件开发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4E2B99-3F28-4285-849C-0F0F1BE9C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2"/>
          <a:stretch/>
        </p:blipFill>
        <p:spPr>
          <a:xfrm>
            <a:off x="8273252" y="780055"/>
            <a:ext cx="505489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87952" y="2904540"/>
            <a:ext cx="4325619" cy="7864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应用功能设计</a:t>
            </a:r>
          </a:p>
        </p:txBody>
      </p:sp>
      <p:sp>
        <p:nvSpPr>
          <p:cNvPr id="5" name="矩形 4"/>
          <p:cNvSpPr/>
          <p:nvPr/>
        </p:nvSpPr>
        <p:spPr>
          <a:xfrm>
            <a:off x="6316981" y="2200734"/>
            <a:ext cx="4325619" cy="78335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PART 03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E2332B-F6D6-435B-A604-675F0B60E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7" r="52043" b="59640"/>
          <a:stretch/>
        </p:blipFill>
        <p:spPr>
          <a:xfrm>
            <a:off x="1909462" y="705239"/>
            <a:ext cx="4186538" cy="41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2"/>
          <p:cNvGrpSpPr/>
          <p:nvPr/>
        </p:nvGrpSpPr>
        <p:grpSpPr>
          <a:xfrm>
            <a:off x="847068" y="1379750"/>
            <a:ext cx="4235743" cy="2135936"/>
            <a:chOff x="7325358" y="2262882"/>
            <a:chExt cx="4059175" cy="2135936"/>
          </a:xfrm>
        </p:grpSpPr>
        <p:sp>
          <p:nvSpPr>
            <p:cNvPr id="4" name="矩形 3"/>
            <p:cNvSpPr/>
            <p:nvPr/>
          </p:nvSpPr>
          <p:spPr>
            <a:xfrm>
              <a:off x="7325358" y="2686683"/>
              <a:ext cx="4059175" cy="17121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可以</a:t>
              </a:r>
              <a:r>
                <a:rPr lang="zh-CN" altLang="en-US" b="1" dirty="0">
                  <a:solidFill>
                    <a:schemeClr val="accent2"/>
                  </a:solidFill>
                  <a:latin typeface="+mn-ea"/>
                  <a:cs typeface="Noto Sans S Chinese" charset="-122"/>
                </a:rPr>
                <a:t>微信登陆</a:t>
              </a: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、联网充值</a:t>
              </a:r>
              <a:r>
                <a:rPr lang="zh-CN" altLang="en-US" dirty="0">
                  <a:solidFill>
                    <a:srgbClr val="3C3C3B"/>
                  </a:solidFill>
                  <a:latin typeface="+mn-ea"/>
                </a:rPr>
                <a:t>，扫码或直接选择对应充电桩</a:t>
              </a: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充电</a:t>
              </a:r>
              <a:endParaRPr lang="en-US" altLang="zh-CN" dirty="0">
                <a:solidFill>
                  <a:srgbClr val="3C3C3B"/>
                </a:solidFill>
                <a:latin typeface="+mn-ea"/>
                <a:cs typeface="Noto Sans S Chinese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3C3C3B"/>
                  </a:solidFill>
                  <a:latin typeface="+mn-ea"/>
                  <a:cs typeface="+mn-ea"/>
                  <a:sym typeface="+mn-lt"/>
                </a:rPr>
                <a:t>充电方式选择，充满电后自动断电和停止计费</a:t>
              </a:r>
              <a:endParaRPr lang="en-US" altLang="zh-CN" dirty="0">
                <a:solidFill>
                  <a:srgbClr val="3C3C3B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25360" y="2262882"/>
              <a:ext cx="3953734" cy="5069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Noto Sans S Chinese Medium" charset="-122"/>
                </a:rPr>
                <a:t>扫码充电</a:t>
              </a:r>
            </a:p>
          </p:txBody>
        </p:sp>
      </p:grpSp>
      <p:cxnSp>
        <p:nvCxnSpPr>
          <p:cNvPr id="13" name="直接连接符 5">
            <a:extLst>
              <a:ext uri="{FF2B5EF4-FFF2-40B4-BE49-F238E27FC236}">
                <a16:creationId xmlns:a16="http://schemas.microsoft.com/office/drawing/2014/main" id="{D63968A5-7B53-47D1-A86D-D33E22B2342D}"/>
              </a:ext>
            </a:extLst>
          </p:cNvPr>
          <p:cNvCxnSpPr/>
          <p:nvPr/>
        </p:nvCxnSpPr>
        <p:spPr>
          <a:xfrm>
            <a:off x="816023" y="1108083"/>
            <a:ext cx="829035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6C44A95-1DA2-4699-9C5D-B0799307152C}"/>
              </a:ext>
            </a:extLst>
          </p:cNvPr>
          <p:cNvSpPr txBox="1"/>
          <p:nvPr/>
        </p:nvSpPr>
        <p:spPr>
          <a:xfrm>
            <a:off x="1214240" y="55873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应用功能设计</a:t>
            </a:r>
          </a:p>
        </p:txBody>
      </p:sp>
      <p:grpSp>
        <p:nvGrpSpPr>
          <p:cNvPr id="63" name="组合 72">
            <a:extLst>
              <a:ext uri="{FF2B5EF4-FFF2-40B4-BE49-F238E27FC236}">
                <a16:creationId xmlns:a16="http://schemas.microsoft.com/office/drawing/2014/main" id="{68B003D0-65A2-42C4-B700-9906B1116C5D}"/>
              </a:ext>
            </a:extLst>
          </p:cNvPr>
          <p:cNvGrpSpPr/>
          <p:nvPr/>
        </p:nvGrpSpPr>
        <p:grpSpPr>
          <a:xfrm>
            <a:off x="7298658" y="1379750"/>
            <a:ext cx="4235743" cy="1720438"/>
            <a:chOff x="7325358" y="2262882"/>
            <a:chExt cx="4866321" cy="1720438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80FBDD3-F809-47CF-9F9D-4D016D82A778}"/>
                </a:ext>
              </a:extLst>
            </p:cNvPr>
            <p:cNvSpPr/>
            <p:nvPr/>
          </p:nvSpPr>
          <p:spPr>
            <a:xfrm>
              <a:off x="7325358" y="2686683"/>
              <a:ext cx="4866321" cy="129663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嵌入高德地图并标注充电桩位置，增加导航功能</a:t>
              </a:r>
              <a:endParaRPr lang="en-US" altLang="zh-CN" dirty="0">
                <a:solidFill>
                  <a:srgbClr val="3C3C3B"/>
                </a:solidFill>
                <a:latin typeface="+mn-ea"/>
                <a:cs typeface="Noto Sans S Chinese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可以选择校区自行查看</a:t>
              </a:r>
              <a:endParaRPr lang="en-US" altLang="zh-CN" dirty="0">
                <a:solidFill>
                  <a:srgbClr val="3C3C3B"/>
                </a:solidFill>
                <a:latin typeface="+mn-ea"/>
                <a:cs typeface="Noto Sans S Chinese" charset="-122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E0B5956-7D66-4716-B812-04D3B2D86A33}"/>
                </a:ext>
              </a:extLst>
            </p:cNvPr>
            <p:cNvSpPr/>
            <p:nvPr/>
          </p:nvSpPr>
          <p:spPr>
            <a:xfrm>
              <a:off x="7325360" y="2262882"/>
              <a:ext cx="3953734" cy="5069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Noto Sans S Chinese Medium" charset="-122"/>
                </a:rPr>
                <a:t>导航定位</a:t>
              </a:r>
            </a:p>
          </p:txBody>
        </p: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5D9B4D37-99A5-4F07-BAB4-0DA43CE98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8" t="46336" r="62913" b="6546"/>
          <a:stretch/>
        </p:blipFill>
        <p:spPr>
          <a:xfrm>
            <a:off x="5202194" y="2094172"/>
            <a:ext cx="1977081" cy="3231292"/>
          </a:xfrm>
          <a:prstGeom prst="rect">
            <a:avLst/>
          </a:prstGeom>
        </p:spPr>
      </p:pic>
      <p:grpSp>
        <p:nvGrpSpPr>
          <p:cNvPr id="70" name="组合 72">
            <a:extLst>
              <a:ext uri="{FF2B5EF4-FFF2-40B4-BE49-F238E27FC236}">
                <a16:creationId xmlns:a16="http://schemas.microsoft.com/office/drawing/2014/main" id="{E1D40073-E6F7-4C07-855F-CB9B49DD1583}"/>
              </a:ext>
            </a:extLst>
          </p:cNvPr>
          <p:cNvGrpSpPr/>
          <p:nvPr/>
        </p:nvGrpSpPr>
        <p:grpSpPr>
          <a:xfrm>
            <a:off x="841296" y="3709818"/>
            <a:ext cx="4235743" cy="2551435"/>
            <a:chOff x="7325358" y="2262882"/>
            <a:chExt cx="4059175" cy="255143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2973710-80E2-4E2D-A346-9587B564935F}"/>
                </a:ext>
              </a:extLst>
            </p:cNvPr>
            <p:cNvSpPr/>
            <p:nvPr/>
          </p:nvSpPr>
          <p:spPr>
            <a:xfrm>
              <a:off x="7325358" y="2686683"/>
              <a:ext cx="4059175" cy="21276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3C3C3B"/>
                  </a:solidFill>
                  <a:latin typeface="+mn-ea"/>
                  <a:cs typeface="+mn-ea"/>
                  <a:sym typeface="+mn-lt"/>
                </a:rPr>
                <a:t>充电状态开始、结束或故障的提醒推送，订阅即将空闲充电桩的结束提示</a:t>
              </a:r>
              <a:endParaRPr lang="en-US" altLang="zh-CN" dirty="0">
                <a:solidFill>
                  <a:srgbClr val="3C3C3B"/>
                </a:solidFill>
                <a:latin typeface="+mn-ea"/>
                <a:cs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增加</a:t>
              </a:r>
              <a:r>
                <a:rPr lang="zh-CN" altLang="en-US" b="1" dirty="0">
                  <a:solidFill>
                    <a:schemeClr val="accent2"/>
                  </a:solidFill>
                  <a:latin typeface="+mn-ea"/>
                  <a:cs typeface="Noto Sans S Chinese" charset="-122"/>
                </a:rPr>
                <a:t>客服反馈</a:t>
              </a: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功能和联系上一位和下一位车主功能</a:t>
              </a:r>
              <a:endParaRPr lang="en-US" altLang="zh-CN" dirty="0">
                <a:solidFill>
                  <a:srgbClr val="3C3C3B"/>
                </a:solidFill>
                <a:latin typeface="+mn-ea"/>
                <a:cs typeface="Noto Sans S Chinese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zh-CN" altLang="en-US" dirty="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6C5659E-78A3-47E3-94AB-81BA23F70FAA}"/>
                </a:ext>
              </a:extLst>
            </p:cNvPr>
            <p:cNvSpPr/>
            <p:nvPr/>
          </p:nvSpPr>
          <p:spPr>
            <a:xfrm>
              <a:off x="7325360" y="2262882"/>
              <a:ext cx="3953734" cy="5069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Noto Sans S Chinese Medium" charset="-122"/>
                </a:rPr>
                <a:t>状态提醒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DD7E067-98F3-4CEC-8D38-4732A2DDCEF6}"/>
              </a:ext>
            </a:extLst>
          </p:cNvPr>
          <p:cNvGrpSpPr/>
          <p:nvPr/>
        </p:nvGrpSpPr>
        <p:grpSpPr>
          <a:xfrm>
            <a:off x="7298660" y="3709818"/>
            <a:ext cx="4235743" cy="2135936"/>
            <a:chOff x="7325358" y="2262882"/>
            <a:chExt cx="4866321" cy="2135936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5B2E810-797C-4483-B3F4-08E711816D5A}"/>
                </a:ext>
              </a:extLst>
            </p:cNvPr>
            <p:cNvSpPr/>
            <p:nvPr/>
          </p:nvSpPr>
          <p:spPr>
            <a:xfrm>
              <a:off x="7325358" y="2686683"/>
              <a:ext cx="4866321" cy="17121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dirty="0">
                  <a:solidFill>
                    <a:srgbClr val="3C3C3B"/>
                  </a:solidFill>
                  <a:latin typeface="+mn-ea"/>
                </a:rPr>
                <a:t>Recycle view </a:t>
              </a:r>
              <a:r>
                <a:rPr lang="zh-CN" altLang="en-US" dirty="0">
                  <a:solidFill>
                    <a:srgbClr val="3C3C3B"/>
                  </a:solidFill>
                  <a:latin typeface="+mn-ea"/>
                </a:rPr>
                <a:t>显示列表，可以</a:t>
              </a: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对充电桩</a:t>
              </a:r>
              <a:r>
                <a:rPr lang="zh-CN" altLang="en-US" b="1" dirty="0">
                  <a:solidFill>
                    <a:schemeClr val="accent2"/>
                  </a:solidFill>
                  <a:latin typeface="+mn-ea"/>
                  <a:cs typeface="Noto Sans S Chinese" charset="-122"/>
                </a:rPr>
                <a:t>按距离排序</a:t>
              </a: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、按空闲数量排序、按全天和夜间断电分类</a:t>
              </a:r>
              <a:endParaRPr lang="en-US" altLang="zh-CN" dirty="0">
                <a:solidFill>
                  <a:srgbClr val="3C3C3B"/>
                </a:solidFill>
                <a:latin typeface="+mn-ea"/>
                <a:cs typeface="Noto Sans S Chinese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3C3C3B"/>
                  </a:solidFill>
                  <a:latin typeface="+mn-ea"/>
                  <a:cs typeface="Noto Sans S Chinese" charset="-122"/>
                </a:rPr>
                <a:t>标注专用充电桩和坏的充电桩</a:t>
              </a:r>
              <a:endParaRPr lang="en-US" altLang="zh-CN" dirty="0">
                <a:solidFill>
                  <a:srgbClr val="3C3C3B"/>
                </a:solidFill>
                <a:latin typeface="+mn-ea"/>
                <a:cs typeface="Noto Sans S Chinese" charset="-122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E74743D-729A-4C07-98A7-06493EBF7DFE}"/>
                </a:ext>
              </a:extLst>
            </p:cNvPr>
            <p:cNvSpPr/>
            <p:nvPr/>
          </p:nvSpPr>
          <p:spPr>
            <a:xfrm>
              <a:off x="7325360" y="2262882"/>
              <a:ext cx="3953734" cy="5069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Noto Sans S Chinese Medium" charset="-122"/>
                </a:rPr>
                <a:t>筛选排序</a:t>
              </a:r>
            </a:p>
          </p:txBody>
        </p:sp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321494E9-6F00-428B-B87F-C07872C86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43" t="63423" r="8619" b="12253"/>
          <a:stretch/>
        </p:blipFill>
        <p:spPr>
          <a:xfrm>
            <a:off x="717167" y="407412"/>
            <a:ext cx="539776" cy="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87952" y="2904540"/>
            <a:ext cx="4989648" cy="7864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研发计划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&amp;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组员分工</a:t>
            </a:r>
          </a:p>
        </p:txBody>
      </p:sp>
      <p:sp>
        <p:nvSpPr>
          <p:cNvPr id="5" name="矩形 4"/>
          <p:cNvSpPr/>
          <p:nvPr/>
        </p:nvSpPr>
        <p:spPr>
          <a:xfrm>
            <a:off x="6316981" y="2200734"/>
            <a:ext cx="4325619" cy="78335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PART 04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6731A8-045B-4213-A908-C45D1C000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7" r="52043" b="59640"/>
          <a:stretch/>
        </p:blipFill>
        <p:spPr>
          <a:xfrm>
            <a:off x="1909462" y="705239"/>
            <a:ext cx="4186538" cy="41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1578950" y="1997381"/>
            <a:ext cx="8440799" cy="2079815"/>
            <a:chOff x="-127758" y="1703226"/>
            <a:chExt cx="8969963" cy="2210201"/>
          </a:xfrm>
        </p:grpSpPr>
        <p:sp>
          <p:nvSpPr>
            <p:cNvPr id="50" name="Freeform 5"/>
            <p:cNvSpPr>
              <a:spLocks noEditPoints="1"/>
            </p:cNvSpPr>
            <p:nvPr/>
          </p:nvSpPr>
          <p:spPr bwMode="auto">
            <a:xfrm rot="169628">
              <a:off x="-127758" y="1870140"/>
              <a:ext cx="1295400" cy="1341438"/>
            </a:xfrm>
            <a:custGeom>
              <a:avLst/>
              <a:gdLst>
                <a:gd name="T0" fmla="*/ 215 w 218"/>
                <a:gd name="T1" fmla="*/ 61 h 226"/>
                <a:gd name="T2" fmla="*/ 205 w 218"/>
                <a:gd name="T3" fmla="*/ 44 h 226"/>
                <a:gd name="T4" fmla="*/ 202 w 218"/>
                <a:gd name="T5" fmla="*/ 40 h 226"/>
                <a:gd name="T6" fmla="*/ 158 w 218"/>
                <a:gd name="T7" fmla="*/ 13 h 226"/>
                <a:gd name="T8" fmla="*/ 156 w 218"/>
                <a:gd name="T9" fmla="*/ 8 h 226"/>
                <a:gd name="T10" fmla="*/ 116 w 218"/>
                <a:gd name="T11" fmla="*/ 2 h 226"/>
                <a:gd name="T12" fmla="*/ 51 w 218"/>
                <a:gd name="T13" fmla="*/ 26 h 226"/>
                <a:gd name="T14" fmla="*/ 46 w 218"/>
                <a:gd name="T15" fmla="*/ 28 h 226"/>
                <a:gd name="T16" fmla="*/ 0 w 218"/>
                <a:gd name="T17" fmla="*/ 186 h 226"/>
                <a:gd name="T18" fmla="*/ 16 w 218"/>
                <a:gd name="T19" fmla="*/ 187 h 226"/>
                <a:gd name="T20" fmla="*/ 38 w 218"/>
                <a:gd name="T21" fmla="*/ 222 h 226"/>
                <a:gd name="T22" fmla="*/ 42 w 218"/>
                <a:gd name="T23" fmla="*/ 226 h 226"/>
                <a:gd name="T24" fmla="*/ 211 w 218"/>
                <a:gd name="T25" fmla="*/ 226 h 226"/>
                <a:gd name="T26" fmla="*/ 214 w 218"/>
                <a:gd name="T27" fmla="*/ 223 h 226"/>
                <a:gd name="T28" fmla="*/ 218 w 218"/>
                <a:gd name="T29" fmla="*/ 65 h 226"/>
                <a:gd name="T30" fmla="*/ 122 w 218"/>
                <a:gd name="T31" fmla="*/ 7 h 226"/>
                <a:gd name="T32" fmla="*/ 129 w 218"/>
                <a:gd name="T33" fmla="*/ 61 h 226"/>
                <a:gd name="T34" fmla="*/ 127 w 218"/>
                <a:gd name="T35" fmla="*/ 64 h 226"/>
                <a:gd name="T36" fmla="*/ 123 w 218"/>
                <a:gd name="T37" fmla="*/ 64 h 226"/>
                <a:gd name="T38" fmla="*/ 122 w 218"/>
                <a:gd name="T39" fmla="*/ 7 h 226"/>
                <a:gd name="T40" fmla="*/ 52 w 218"/>
                <a:gd name="T41" fmla="*/ 34 h 226"/>
                <a:gd name="T42" fmla="*/ 89 w 218"/>
                <a:gd name="T43" fmla="*/ 61 h 226"/>
                <a:gd name="T44" fmla="*/ 91 w 218"/>
                <a:gd name="T45" fmla="*/ 66 h 226"/>
                <a:gd name="T46" fmla="*/ 126 w 218"/>
                <a:gd name="T47" fmla="*/ 71 h 226"/>
                <a:gd name="T48" fmla="*/ 128 w 218"/>
                <a:gd name="T49" fmla="*/ 67 h 226"/>
                <a:gd name="T50" fmla="*/ 133 w 218"/>
                <a:gd name="T51" fmla="*/ 67 h 226"/>
                <a:gd name="T52" fmla="*/ 145 w 218"/>
                <a:gd name="T53" fmla="*/ 43 h 226"/>
                <a:gd name="T54" fmla="*/ 186 w 218"/>
                <a:gd name="T55" fmla="*/ 117 h 226"/>
                <a:gd name="T56" fmla="*/ 159 w 218"/>
                <a:gd name="T57" fmla="*/ 196 h 226"/>
                <a:gd name="T58" fmla="*/ 158 w 218"/>
                <a:gd name="T59" fmla="*/ 198 h 226"/>
                <a:gd name="T60" fmla="*/ 154 w 218"/>
                <a:gd name="T61" fmla="*/ 198 h 226"/>
                <a:gd name="T62" fmla="*/ 16 w 218"/>
                <a:gd name="T63" fmla="*/ 181 h 226"/>
                <a:gd name="T64" fmla="*/ 45 w 218"/>
                <a:gd name="T65" fmla="*/ 219 h 226"/>
                <a:gd name="T66" fmla="*/ 60 w 218"/>
                <a:gd name="T67" fmla="*/ 192 h 226"/>
                <a:gd name="T68" fmla="*/ 156 w 218"/>
                <a:gd name="T69" fmla="*/ 205 h 226"/>
                <a:gd name="T70" fmla="*/ 164 w 218"/>
                <a:gd name="T71" fmla="*/ 202 h 226"/>
                <a:gd name="T72" fmla="*/ 167 w 218"/>
                <a:gd name="T73" fmla="*/ 195 h 226"/>
                <a:gd name="T74" fmla="*/ 200 w 218"/>
                <a:gd name="T75" fmla="*/ 68 h 226"/>
                <a:gd name="T76" fmla="*/ 208 w 218"/>
                <a:gd name="T77" fmla="*/ 202 h 226"/>
                <a:gd name="T78" fmla="*/ 135 w 218"/>
                <a:gd name="T79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" h="226">
                  <a:moveTo>
                    <a:pt x="217" y="62"/>
                  </a:moveTo>
                  <a:cubicBezTo>
                    <a:pt x="216" y="61"/>
                    <a:pt x="215" y="61"/>
                    <a:pt x="215" y="61"/>
                  </a:cubicBezTo>
                  <a:cubicBezTo>
                    <a:pt x="210" y="61"/>
                    <a:pt x="206" y="61"/>
                    <a:pt x="201" y="61"/>
                  </a:cubicBezTo>
                  <a:cubicBezTo>
                    <a:pt x="202" y="55"/>
                    <a:pt x="203" y="49"/>
                    <a:pt x="205" y="44"/>
                  </a:cubicBezTo>
                  <a:cubicBezTo>
                    <a:pt x="205" y="43"/>
                    <a:pt x="205" y="42"/>
                    <a:pt x="204" y="42"/>
                  </a:cubicBezTo>
                  <a:cubicBezTo>
                    <a:pt x="204" y="41"/>
                    <a:pt x="203" y="40"/>
                    <a:pt x="202" y="40"/>
                  </a:cubicBezTo>
                  <a:cubicBezTo>
                    <a:pt x="183" y="37"/>
                    <a:pt x="166" y="36"/>
                    <a:pt x="148" y="36"/>
                  </a:cubicBezTo>
                  <a:cubicBezTo>
                    <a:pt x="151" y="28"/>
                    <a:pt x="154" y="21"/>
                    <a:pt x="158" y="13"/>
                  </a:cubicBezTo>
                  <a:cubicBezTo>
                    <a:pt x="158" y="12"/>
                    <a:pt x="158" y="11"/>
                    <a:pt x="158" y="10"/>
                  </a:cubicBezTo>
                  <a:cubicBezTo>
                    <a:pt x="158" y="9"/>
                    <a:pt x="157" y="8"/>
                    <a:pt x="156" y="8"/>
                  </a:cubicBezTo>
                  <a:cubicBezTo>
                    <a:pt x="144" y="4"/>
                    <a:pt x="132" y="1"/>
                    <a:pt x="120" y="0"/>
                  </a:cubicBezTo>
                  <a:cubicBezTo>
                    <a:pt x="118" y="0"/>
                    <a:pt x="117" y="1"/>
                    <a:pt x="116" y="2"/>
                  </a:cubicBezTo>
                  <a:cubicBezTo>
                    <a:pt x="113" y="14"/>
                    <a:pt x="108" y="25"/>
                    <a:pt x="103" y="36"/>
                  </a:cubicBezTo>
                  <a:cubicBezTo>
                    <a:pt x="84" y="36"/>
                    <a:pt x="66" y="35"/>
                    <a:pt x="51" y="26"/>
                  </a:cubicBezTo>
                  <a:cubicBezTo>
                    <a:pt x="50" y="26"/>
                    <a:pt x="49" y="25"/>
                    <a:pt x="48" y="26"/>
                  </a:cubicBezTo>
                  <a:cubicBezTo>
                    <a:pt x="47" y="26"/>
                    <a:pt x="46" y="27"/>
                    <a:pt x="46" y="28"/>
                  </a:cubicBezTo>
                  <a:cubicBezTo>
                    <a:pt x="38" y="73"/>
                    <a:pt x="31" y="139"/>
                    <a:pt x="1" y="183"/>
                  </a:cubicBezTo>
                  <a:cubicBezTo>
                    <a:pt x="0" y="184"/>
                    <a:pt x="0" y="185"/>
                    <a:pt x="0" y="186"/>
                  </a:cubicBezTo>
                  <a:cubicBezTo>
                    <a:pt x="1" y="187"/>
                    <a:pt x="2" y="188"/>
                    <a:pt x="4" y="188"/>
                  </a:cubicBezTo>
                  <a:cubicBezTo>
                    <a:pt x="8" y="188"/>
                    <a:pt x="12" y="187"/>
                    <a:pt x="16" y="187"/>
                  </a:cubicBezTo>
                  <a:cubicBezTo>
                    <a:pt x="24" y="187"/>
                    <a:pt x="32" y="188"/>
                    <a:pt x="41" y="189"/>
                  </a:cubicBezTo>
                  <a:cubicBezTo>
                    <a:pt x="39" y="201"/>
                    <a:pt x="39" y="211"/>
                    <a:pt x="38" y="222"/>
                  </a:cubicBezTo>
                  <a:cubicBezTo>
                    <a:pt x="38" y="223"/>
                    <a:pt x="38" y="224"/>
                    <a:pt x="39" y="225"/>
                  </a:cubicBezTo>
                  <a:cubicBezTo>
                    <a:pt x="40" y="225"/>
                    <a:pt x="41" y="226"/>
                    <a:pt x="42" y="226"/>
                  </a:cubicBezTo>
                  <a:cubicBezTo>
                    <a:pt x="70" y="225"/>
                    <a:pt x="103" y="224"/>
                    <a:pt x="135" y="224"/>
                  </a:cubicBezTo>
                  <a:cubicBezTo>
                    <a:pt x="161" y="224"/>
                    <a:pt x="187" y="225"/>
                    <a:pt x="211" y="226"/>
                  </a:cubicBezTo>
                  <a:cubicBezTo>
                    <a:pt x="212" y="226"/>
                    <a:pt x="213" y="226"/>
                    <a:pt x="213" y="225"/>
                  </a:cubicBezTo>
                  <a:cubicBezTo>
                    <a:pt x="214" y="225"/>
                    <a:pt x="214" y="224"/>
                    <a:pt x="214" y="223"/>
                  </a:cubicBezTo>
                  <a:cubicBezTo>
                    <a:pt x="214" y="216"/>
                    <a:pt x="214" y="209"/>
                    <a:pt x="214" y="202"/>
                  </a:cubicBezTo>
                  <a:cubicBezTo>
                    <a:pt x="214" y="156"/>
                    <a:pt x="215" y="111"/>
                    <a:pt x="218" y="65"/>
                  </a:cubicBezTo>
                  <a:cubicBezTo>
                    <a:pt x="218" y="64"/>
                    <a:pt x="218" y="63"/>
                    <a:pt x="217" y="62"/>
                  </a:cubicBezTo>
                  <a:close/>
                  <a:moveTo>
                    <a:pt x="122" y="7"/>
                  </a:moveTo>
                  <a:cubicBezTo>
                    <a:pt x="131" y="8"/>
                    <a:pt x="141" y="10"/>
                    <a:pt x="150" y="13"/>
                  </a:cubicBezTo>
                  <a:cubicBezTo>
                    <a:pt x="143" y="29"/>
                    <a:pt x="136" y="45"/>
                    <a:pt x="129" y="61"/>
                  </a:cubicBezTo>
                  <a:cubicBezTo>
                    <a:pt x="129" y="62"/>
                    <a:pt x="128" y="63"/>
                    <a:pt x="128" y="63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5" y="65"/>
                    <a:pt x="124" y="65"/>
                    <a:pt x="123" y="64"/>
                  </a:cubicBezTo>
                  <a:cubicBezTo>
                    <a:pt x="115" y="63"/>
                    <a:pt x="106" y="61"/>
                    <a:pt x="97" y="60"/>
                  </a:cubicBezTo>
                  <a:cubicBezTo>
                    <a:pt x="108" y="44"/>
                    <a:pt x="116" y="26"/>
                    <a:pt x="122" y="7"/>
                  </a:cubicBezTo>
                  <a:close/>
                  <a:moveTo>
                    <a:pt x="10" y="181"/>
                  </a:moveTo>
                  <a:cubicBezTo>
                    <a:pt x="38" y="137"/>
                    <a:pt x="44" y="77"/>
                    <a:pt x="52" y="34"/>
                  </a:cubicBezTo>
                  <a:cubicBezTo>
                    <a:pt x="66" y="41"/>
                    <a:pt x="83" y="43"/>
                    <a:pt x="100" y="43"/>
                  </a:cubicBezTo>
                  <a:cubicBezTo>
                    <a:pt x="96" y="49"/>
                    <a:pt x="93" y="55"/>
                    <a:pt x="89" y="61"/>
                  </a:cubicBezTo>
                  <a:cubicBezTo>
                    <a:pt x="88" y="62"/>
                    <a:pt x="88" y="63"/>
                    <a:pt x="89" y="64"/>
                  </a:cubicBezTo>
                  <a:cubicBezTo>
                    <a:pt x="89" y="65"/>
                    <a:pt x="90" y="66"/>
                    <a:pt x="91" y="66"/>
                  </a:cubicBezTo>
                  <a:cubicBezTo>
                    <a:pt x="101" y="68"/>
                    <a:pt x="112" y="69"/>
                    <a:pt x="122" y="71"/>
                  </a:cubicBezTo>
                  <a:cubicBezTo>
                    <a:pt x="123" y="71"/>
                    <a:pt x="124" y="71"/>
                    <a:pt x="126" y="71"/>
                  </a:cubicBezTo>
                  <a:cubicBezTo>
                    <a:pt x="127" y="71"/>
                    <a:pt x="128" y="71"/>
                    <a:pt x="130" y="70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1" y="70"/>
                    <a:pt x="133" y="68"/>
                    <a:pt x="133" y="67"/>
                  </a:cubicBezTo>
                  <a:cubicBezTo>
                    <a:pt x="134" y="66"/>
                    <a:pt x="135" y="65"/>
                    <a:pt x="135" y="64"/>
                  </a:cubicBezTo>
                  <a:cubicBezTo>
                    <a:pt x="138" y="57"/>
                    <a:pt x="141" y="50"/>
                    <a:pt x="145" y="43"/>
                  </a:cubicBezTo>
                  <a:cubicBezTo>
                    <a:pt x="162" y="43"/>
                    <a:pt x="179" y="43"/>
                    <a:pt x="197" y="46"/>
                  </a:cubicBezTo>
                  <a:cubicBezTo>
                    <a:pt x="193" y="67"/>
                    <a:pt x="191" y="92"/>
                    <a:pt x="186" y="117"/>
                  </a:cubicBezTo>
                  <a:cubicBezTo>
                    <a:pt x="182" y="143"/>
                    <a:pt x="175" y="170"/>
                    <a:pt x="161" y="191"/>
                  </a:cubicBezTo>
                  <a:cubicBezTo>
                    <a:pt x="160" y="193"/>
                    <a:pt x="160" y="195"/>
                    <a:pt x="159" y="196"/>
                  </a:cubicBezTo>
                  <a:cubicBezTo>
                    <a:pt x="159" y="197"/>
                    <a:pt x="158" y="198"/>
                    <a:pt x="158" y="198"/>
                  </a:cubicBezTo>
                  <a:cubicBezTo>
                    <a:pt x="158" y="198"/>
                    <a:pt x="158" y="198"/>
                    <a:pt x="158" y="198"/>
                  </a:cubicBezTo>
                  <a:cubicBezTo>
                    <a:pt x="157" y="198"/>
                    <a:pt x="157" y="199"/>
                    <a:pt x="156" y="199"/>
                  </a:cubicBezTo>
                  <a:cubicBezTo>
                    <a:pt x="156" y="199"/>
                    <a:pt x="155" y="198"/>
                    <a:pt x="154" y="198"/>
                  </a:cubicBezTo>
                  <a:cubicBezTo>
                    <a:pt x="123" y="194"/>
                    <a:pt x="92" y="189"/>
                    <a:pt x="61" y="185"/>
                  </a:cubicBezTo>
                  <a:cubicBezTo>
                    <a:pt x="47" y="183"/>
                    <a:pt x="31" y="181"/>
                    <a:pt x="16" y="181"/>
                  </a:cubicBezTo>
                  <a:cubicBezTo>
                    <a:pt x="14" y="181"/>
                    <a:pt x="12" y="181"/>
                    <a:pt x="10" y="181"/>
                  </a:cubicBezTo>
                  <a:close/>
                  <a:moveTo>
                    <a:pt x="45" y="219"/>
                  </a:moveTo>
                  <a:cubicBezTo>
                    <a:pt x="46" y="209"/>
                    <a:pt x="46" y="200"/>
                    <a:pt x="47" y="190"/>
                  </a:cubicBezTo>
                  <a:cubicBezTo>
                    <a:pt x="52" y="190"/>
                    <a:pt x="56" y="191"/>
                    <a:pt x="60" y="192"/>
                  </a:cubicBezTo>
                  <a:cubicBezTo>
                    <a:pt x="91" y="196"/>
                    <a:pt x="122" y="201"/>
                    <a:pt x="153" y="205"/>
                  </a:cubicBezTo>
                  <a:cubicBezTo>
                    <a:pt x="154" y="205"/>
                    <a:pt x="155" y="205"/>
                    <a:pt x="156" y="205"/>
                  </a:cubicBezTo>
                  <a:cubicBezTo>
                    <a:pt x="158" y="205"/>
                    <a:pt x="159" y="205"/>
                    <a:pt x="160" y="205"/>
                  </a:cubicBezTo>
                  <a:cubicBezTo>
                    <a:pt x="162" y="204"/>
                    <a:pt x="163" y="203"/>
                    <a:pt x="164" y="202"/>
                  </a:cubicBezTo>
                  <a:cubicBezTo>
                    <a:pt x="165" y="201"/>
                    <a:pt x="165" y="199"/>
                    <a:pt x="166" y="198"/>
                  </a:cubicBezTo>
                  <a:cubicBezTo>
                    <a:pt x="166" y="196"/>
                    <a:pt x="167" y="195"/>
                    <a:pt x="167" y="195"/>
                  </a:cubicBezTo>
                  <a:cubicBezTo>
                    <a:pt x="182" y="172"/>
                    <a:pt x="189" y="145"/>
                    <a:pt x="193" y="118"/>
                  </a:cubicBezTo>
                  <a:cubicBezTo>
                    <a:pt x="196" y="100"/>
                    <a:pt x="198" y="83"/>
                    <a:pt x="200" y="68"/>
                  </a:cubicBezTo>
                  <a:cubicBezTo>
                    <a:pt x="204" y="68"/>
                    <a:pt x="207" y="68"/>
                    <a:pt x="211" y="68"/>
                  </a:cubicBezTo>
                  <a:cubicBezTo>
                    <a:pt x="208" y="113"/>
                    <a:pt x="208" y="157"/>
                    <a:pt x="208" y="202"/>
                  </a:cubicBezTo>
                  <a:cubicBezTo>
                    <a:pt x="208" y="208"/>
                    <a:pt x="208" y="214"/>
                    <a:pt x="208" y="219"/>
                  </a:cubicBezTo>
                  <a:cubicBezTo>
                    <a:pt x="185" y="218"/>
                    <a:pt x="160" y="218"/>
                    <a:pt x="135" y="218"/>
                  </a:cubicBezTo>
                  <a:cubicBezTo>
                    <a:pt x="104" y="218"/>
                    <a:pt x="73" y="218"/>
                    <a:pt x="45" y="2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zh-CN" altLang="en-US" sz="2365"/>
            </a:p>
          </p:txBody>
        </p:sp>
        <p:sp>
          <p:nvSpPr>
            <p:cNvPr id="51" name="Freeform 5"/>
            <p:cNvSpPr>
              <a:spLocks noEditPoints="1"/>
            </p:cNvSpPr>
            <p:nvPr/>
          </p:nvSpPr>
          <p:spPr bwMode="auto">
            <a:xfrm rot="169628">
              <a:off x="2449431" y="2571989"/>
              <a:ext cx="1295400" cy="1341438"/>
            </a:xfrm>
            <a:custGeom>
              <a:avLst/>
              <a:gdLst>
                <a:gd name="T0" fmla="*/ 215 w 218"/>
                <a:gd name="T1" fmla="*/ 61 h 226"/>
                <a:gd name="T2" fmla="*/ 205 w 218"/>
                <a:gd name="T3" fmla="*/ 44 h 226"/>
                <a:gd name="T4" fmla="*/ 202 w 218"/>
                <a:gd name="T5" fmla="*/ 40 h 226"/>
                <a:gd name="T6" fmla="*/ 158 w 218"/>
                <a:gd name="T7" fmla="*/ 13 h 226"/>
                <a:gd name="T8" fmla="*/ 156 w 218"/>
                <a:gd name="T9" fmla="*/ 8 h 226"/>
                <a:gd name="T10" fmla="*/ 116 w 218"/>
                <a:gd name="T11" fmla="*/ 2 h 226"/>
                <a:gd name="T12" fmla="*/ 51 w 218"/>
                <a:gd name="T13" fmla="*/ 26 h 226"/>
                <a:gd name="T14" fmla="*/ 46 w 218"/>
                <a:gd name="T15" fmla="*/ 28 h 226"/>
                <a:gd name="T16" fmla="*/ 0 w 218"/>
                <a:gd name="T17" fmla="*/ 186 h 226"/>
                <a:gd name="T18" fmla="*/ 16 w 218"/>
                <a:gd name="T19" fmla="*/ 187 h 226"/>
                <a:gd name="T20" fmla="*/ 38 w 218"/>
                <a:gd name="T21" fmla="*/ 222 h 226"/>
                <a:gd name="T22" fmla="*/ 42 w 218"/>
                <a:gd name="T23" fmla="*/ 226 h 226"/>
                <a:gd name="T24" fmla="*/ 211 w 218"/>
                <a:gd name="T25" fmla="*/ 226 h 226"/>
                <a:gd name="T26" fmla="*/ 214 w 218"/>
                <a:gd name="T27" fmla="*/ 223 h 226"/>
                <a:gd name="T28" fmla="*/ 218 w 218"/>
                <a:gd name="T29" fmla="*/ 65 h 226"/>
                <a:gd name="T30" fmla="*/ 122 w 218"/>
                <a:gd name="T31" fmla="*/ 7 h 226"/>
                <a:gd name="T32" fmla="*/ 129 w 218"/>
                <a:gd name="T33" fmla="*/ 61 h 226"/>
                <a:gd name="T34" fmla="*/ 127 w 218"/>
                <a:gd name="T35" fmla="*/ 64 h 226"/>
                <a:gd name="T36" fmla="*/ 123 w 218"/>
                <a:gd name="T37" fmla="*/ 64 h 226"/>
                <a:gd name="T38" fmla="*/ 122 w 218"/>
                <a:gd name="T39" fmla="*/ 7 h 226"/>
                <a:gd name="T40" fmla="*/ 52 w 218"/>
                <a:gd name="T41" fmla="*/ 34 h 226"/>
                <a:gd name="T42" fmla="*/ 89 w 218"/>
                <a:gd name="T43" fmla="*/ 61 h 226"/>
                <a:gd name="T44" fmla="*/ 91 w 218"/>
                <a:gd name="T45" fmla="*/ 66 h 226"/>
                <a:gd name="T46" fmla="*/ 126 w 218"/>
                <a:gd name="T47" fmla="*/ 71 h 226"/>
                <a:gd name="T48" fmla="*/ 128 w 218"/>
                <a:gd name="T49" fmla="*/ 67 h 226"/>
                <a:gd name="T50" fmla="*/ 133 w 218"/>
                <a:gd name="T51" fmla="*/ 67 h 226"/>
                <a:gd name="T52" fmla="*/ 145 w 218"/>
                <a:gd name="T53" fmla="*/ 43 h 226"/>
                <a:gd name="T54" fmla="*/ 186 w 218"/>
                <a:gd name="T55" fmla="*/ 117 h 226"/>
                <a:gd name="T56" fmla="*/ 159 w 218"/>
                <a:gd name="T57" fmla="*/ 196 h 226"/>
                <a:gd name="T58" fmla="*/ 158 w 218"/>
                <a:gd name="T59" fmla="*/ 198 h 226"/>
                <a:gd name="T60" fmla="*/ 154 w 218"/>
                <a:gd name="T61" fmla="*/ 198 h 226"/>
                <a:gd name="T62" fmla="*/ 16 w 218"/>
                <a:gd name="T63" fmla="*/ 181 h 226"/>
                <a:gd name="T64" fmla="*/ 45 w 218"/>
                <a:gd name="T65" fmla="*/ 219 h 226"/>
                <a:gd name="T66" fmla="*/ 60 w 218"/>
                <a:gd name="T67" fmla="*/ 192 h 226"/>
                <a:gd name="T68" fmla="*/ 156 w 218"/>
                <a:gd name="T69" fmla="*/ 205 h 226"/>
                <a:gd name="T70" fmla="*/ 164 w 218"/>
                <a:gd name="T71" fmla="*/ 202 h 226"/>
                <a:gd name="T72" fmla="*/ 167 w 218"/>
                <a:gd name="T73" fmla="*/ 195 h 226"/>
                <a:gd name="T74" fmla="*/ 200 w 218"/>
                <a:gd name="T75" fmla="*/ 68 h 226"/>
                <a:gd name="T76" fmla="*/ 208 w 218"/>
                <a:gd name="T77" fmla="*/ 202 h 226"/>
                <a:gd name="T78" fmla="*/ 135 w 218"/>
                <a:gd name="T79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" h="226">
                  <a:moveTo>
                    <a:pt x="217" y="62"/>
                  </a:moveTo>
                  <a:cubicBezTo>
                    <a:pt x="216" y="61"/>
                    <a:pt x="215" y="61"/>
                    <a:pt x="215" y="61"/>
                  </a:cubicBezTo>
                  <a:cubicBezTo>
                    <a:pt x="210" y="61"/>
                    <a:pt x="206" y="61"/>
                    <a:pt x="201" y="61"/>
                  </a:cubicBezTo>
                  <a:cubicBezTo>
                    <a:pt x="202" y="55"/>
                    <a:pt x="203" y="49"/>
                    <a:pt x="205" y="44"/>
                  </a:cubicBezTo>
                  <a:cubicBezTo>
                    <a:pt x="205" y="43"/>
                    <a:pt x="205" y="42"/>
                    <a:pt x="204" y="42"/>
                  </a:cubicBezTo>
                  <a:cubicBezTo>
                    <a:pt x="204" y="41"/>
                    <a:pt x="203" y="40"/>
                    <a:pt x="202" y="40"/>
                  </a:cubicBezTo>
                  <a:cubicBezTo>
                    <a:pt x="183" y="37"/>
                    <a:pt x="166" y="36"/>
                    <a:pt x="148" y="36"/>
                  </a:cubicBezTo>
                  <a:cubicBezTo>
                    <a:pt x="151" y="28"/>
                    <a:pt x="154" y="21"/>
                    <a:pt x="158" y="13"/>
                  </a:cubicBezTo>
                  <a:cubicBezTo>
                    <a:pt x="158" y="12"/>
                    <a:pt x="158" y="11"/>
                    <a:pt x="158" y="10"/>
                  </a:cubicBezTo>
                  <a:cubicBezTo>
                    <a:pt x="158" y="9"/>
                    <a:pt x="157" y="8"/>
                    <a:pt x="156" y="8"/>
                  </a:cubicBezTo>
                  <a:cubicBezTo>
                    <a:pt x="144" y="4"/>
                    <a:pt x="132" y="1"/>
                    <a:pt x="120" y="0"/>
                  </a:cubicBezTo>
                  <a:cubicBezTo>
                    <a:pt x="118" y="0"/>
                    <a:pt x="117" y="1"/>
                    <a:pt x="116" y="2"/>
                  </a:cubicBezTo>
                  <a:cubicBezTo>
                    <a:pt x="113" y="14"/>
                    <a:pt x="108" y="25"/>
                    <a:pt x="103" y="36"/>
                  </a:cubicBezTo>
                  <a:cubicBezTo>
                    <a:pt x="84" y="36"/>
                    <a:pt x="66" y="35"/>
                    <a:pt x="51" y="26"/>
                  </a:cubicBezTo>
                  <a:cubicBezTo>
                    <a:pt x="50" y="26"/>
                    <a:pt x="49" y="25"/>
                    <a:pt x="48" y="26"/>
                  </a:cubicBezTo>
                  <a:cubicBezTo>
                    <a:pt x="47" y="26"/>
                    <a:pt x="46" y="27"/>
                    <a:pt x="46" y="28"/>
                  </a:cubicBezTo>
                  <a:cubicBezTo>
                    <a:pt x="38" y="73"/>
                    <a:pt x="31" y="139"/>
                    <a:pt x="1" y="183"/>
                  </a:cubicBezTo>
                  <a:cubicBezTo>
                    <a:pt x="0" y="184"/>
                    <a:pt x="0" y="185"/>
                    <a:pt x="0" y="186"/>
                  </a:cubicBezTo>
                  <a:cubicBezTo>
                    <a:pt x="1" y="187"/>
                    <a:pt x="2" y="188"/>
                    <a:pt x="4" y="188"/>
                  </a:cubicBezTo>
                  <a:cubicBezTo>
                    <a:pt x="8" y="188"/>
                    <a:pt x="12" y="187"/>
                    <a:pt x="16" y="187"/>
                  </a:cubicBezTo>
                  <a:cubicBezTo>
                    <a:pt x="24" y="187"/>
                    <a:pt x="32" y="188"/>
                    <a:pt x="41" y="189"/>
                  </a:cubicBezTo>
                  <a:cubicBezTo>
                    <a:pt x="39" y="201"/>
                    <a:pt x="39" y="211"/>
                    <a:pt x="38" y="222"/>
                  </a:cubicBezTo>
                  <a:cubicBezTo>
                    <a:pt x="38" y="223"/>
                    <a:pt x="38" y="224"/>
                    <a:pt x="39" y="225"/>
                  </a:cubicBezTo>
                  <a:cubicBezTo>
                    <a:pt x="40" y="225"/>
                    <a:pt x="41" y="226"/>
                    <a:pt x="42" y="226"/>
                  </a:cubicBezTo>
                  <a:cubicBezTo>
                    <a:pt x="70" y="225"/>
                    <a:pt x="103" y="224"/>
                    <a:pt x="135" y="224"/>
                  </a:cubicBezTo>
                  <a:cubicBezTo>
                    <a:pt x="161" y="224"/>
                    <a:pt x="187" y="225"/>
                    <a:pt x="211" y="226"/>
                  </a:cubicBezTo>
                  <a:cubicBezTo>
                    <a:pt x="212" y="226"/>
                    <a:pt x="213" y="226"/>
                    <a:pt x="213" y="225"/>
                  </a:cubicBezTo>
                  <a:cubicBezTo>
                    <a:pt x="214" y="225"/>
                    <a:pt x="214" y="224"/>
                    <a:pt x="214" y="223"/>
                  </a:cubicBezTo>
                  <a:cubicBezTo>
                    <a:pt x="214" y="216"/>
                    <a:pt x="214" y="209"/>
                    <a:pt x="214" y="202"/>
                  </a:cubicBezTo>
                  <a:cubicBezTo>
                    <a:pt x="214" y="156"/>
                    <a:pt x="215" y="111"/>
                    <a:pt x="218" y="65"/>
                  </a:cubicBezTo>
                  <a:cubicBezTo>
                    <a:pt x="218" y="64"/>
                    <a:pt x="218" y="63"/>
                    <a:pt x="217" y="62"/>
                  </a:cubicBezTo>
                  <a:close/>
                  <a:moveTo>
                    <a:pt x="122" y="7"/>
                  </a:moveTo>
                  <a:cubicBezTo>
                    <a:pt x="131" y="8"/>
                    <a:pt x="141" y="10"/>
                    <a:pt x="150" y="13"/>
                  </a:cubicBezTo>
                  <a:cubicBezTo>
                    <a:pt x="143" y="29"/>
                    <a:pt x="136" y="45"/>
                    <a:pt x="129" y="61"/>
                  </a:cubicBezTo>
                  <a:cubicBezTo>
                    <a:pt x="129" y="62"/>
                    <a:pt x="128" y="63"/>
                    <a:pt x="128" y="63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5" y="65"/>
                    <a:pt x="124" y="65"/>
                    <a:pt x="123" y="64"/>
                  </a:cubicBezTo>
                  <a:cubicBezTo>
                    <a:pt x="115" y="63"/>
                    <a:pt x="106" y="61"/>
                    <a:pt x="97" y="60"/>
                  </a:cubicBezTo>
                  <a:cubicBezTo>
                    <a:pt x="108" y="44"/>
                    <a:pt x="116" y="26"/>
                    <a:pt x="122" y="7"/>
                  </a:cubicBezTo>
                  <a:close/>
                  <a:moveTo>
                    <a:pt x="10" y="181"/>
                  </a:moveTo>
                  <a:cubicBezTo>
                    <a:pt x="38" y="137"/>
                    <a:pt x="44" y="77"/>
                    <a:pt x="52" y="34"/>
                  </a:cubicBezTo>
                  <a:cubicBezTo>
                    <a:pt x="66" y="41"/>
                    <a:pt x="83" y="43"/>
                    <a:pt x="100" y="43"/>
                  </a:cubicBezTo>
                  <a:cubicBezTo>
                    <a:pt x="96" y="49"/>
                    <a:pt x="93" y="55"/>
                    <a:pt x="89" y="61"/>
                  </a:cubicBezTo>
                  <a:cubicBezTo>
                    <a:pt x="88" y="62"/>
                    <a:pt x="88" y="63"/>
                    <a:pt x="89" y="64"/>
                  </a:cubicBezTo>
                  <a:cubicBezTo>
                    <a:pt x="89" y="65"/>
                    <a:pt x="90" y="66"/>
                    <a:pt x="91" y="66"/>
                  </a:cubicBezTo>
                  <a:cubicBezTo>
                    <a:pt x="101" y="68"/>
                    <a:pt x="112" y="69"/>
                    <a:pt x="122" y="71"/>
                  </a:cubicBezTo>
                  <a:cubicBezTo>
                    <a:pt x="123" y="71"/>
                    <a:pt x="124" y="71"/>
                    <a:pt x="126" y="71"/>
                  </a:cubicBezTo>
                  <a:cubicBezTo>
                    <a:pt x="127" y="71"/>
                    <a:pt x="128" y="71"/>
                    <a:pt x="130" y="70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1" y="70"/>
                    <a:pt x="133" y="68"/>
                    <a:pt x="133" y="67"/>
                  </a:cubicBezTo>
                  <a:cubicBezTo>
                    <a:pt x="134" y="66"/>
                    <a:pt x="135" y="65"/>
                    <a:pt x="135" y="64"/>
                  </a:cubicBezTo>
                  <a:cubicBezTo>
                    <a:pt x="138" y="57"/>
                    <a:pt x="141" y="50"/>
                    <a:pt x="145" y="43"/>
                  </a:cubicBezTo>
                  <a:cubicBezTo>
                    <a:pt x="162" y="43"/>
                    <a:pt x="179" y="43"/>
                    <a:pt x="197" y="46"/>
                  </a:cubicBezTo>
                  <a:cubicBezTo>
                    <a:pt x="193" y="67"/>
                    <a:pt x="191" y="92"/>
                    <a:pt x="186" y="117"/>
                  </a:cubicBezTo>
                  <a:cubicBezTo>
                    <a:pt x="182" y="143"/>
                    <a:pt x="175" y="170"/>
                    <a:pt x="161" y="191"/>
                  </a:cubicBezTo>
                  <a:cubicBezTo>
                    <a:pt x="160" y="193"/>
                    <a:pt x="160" y="195"/>
                    <a:pt x="159" y="196"/>
                  </a:cubicBezTo>
                  <a:cubicBezTo>
                    <a:pt x="159" y="197"/>
                    <a:pt x="158" y="198"/>
                    <a:pt x="158" y="198"/>
                  </a:cubicBezTo>
                  <a:cubicBezTo>
                    <a:pt x="158" y="198"/>
                    <a:pt x="158" y="198"/>
                    <a:pt x="158" y="198"/>
                  </a:cubicBezTo>
                  <a:cubicBezTo>
                    <a:pt x="157" y="198"/>
                    <a:pt x="157" y="199"/>
                    <a:pt x="156" y="199"/>
                  </a:cubicBezTo>
                  <a:cubicBezTo>
                    <a:pt x="156" y="199"/>
                    <a:pt x="155" y="198"/>
                    <a:pt x="154" y="198"/>
                  </a:cubicBezTo>
                  <a:cubicBezTo>
                    <a:pt x="123" y="194"/>
                    <a:pt x="92" y="189"/>
                    <a:pt x="61" y="185"/>
                  </a:cubicBezTo>
                  <a:cubicBezTo>
                    <a:pt x="47" y="183"/>
                    <a:pt x="31" y="181"/>
                    <a:pt x="16" y="181"/>
                  </a:cubicBezTo>
                  <a:cubicBezTo>
                    <a:pt x="14" y="181"/>
                    <a:pt x="12" y="181"/>
                    <a:pt x="10" y="181"/>
                  </a:cubicBezTo>
                  <a:close/>
                  <a:moveTo>
                    <a:pt x="45" y="219"/>
                  </a:moveTo>
                  <a:cubicBezTo>
                    <a:pt x="46" y="209"/>
                    <a:pt x="46" y="200"/>
                    <a:pt x="47" y="190"/>
                  </a:cubicBezTo>
                  <a:cubicBezTo>
                    <a:pt x="52" y="190"/>
                    <a:pt x="56" y="191"/>
                    <a:pt x="60" y="192"/>
                  </a:cubicBezTo>
                  <a:cubicBezTo>
                    <a:pt x="91" y="196"/>
                    <a:pt x="122" y="201"/>
                    <a:pt x="153" y="205"/>
                  </a:cubicBezTo>
                  <a:cubicBezTo>
                    <a:pt x="154" y="205"/>
                    <a:pt x="155" y="205"/>
                    <a:pt x="156" y="205"/>
                  </a:cubicBezTo>
                  <a:cubicBezTo>
                    <a:pt x="158" y="205"/>
                    <a:pt x="159" y="205"/>
                    <a:pt x="160" y="205"/>
                  </a:cubicBezTo>
                  <a:cubicBezTo>
                    <a:pt x="162" y="204"/>
                    <a:pt x="163" y="203"/>
                    <a:pt x="164" y="202"/>
                  </a:cubicBezTo>
                  <a:cubicBezTo>
                    <a:pt x="165" y="201"/>
                    <a:pt x="165" y="199"/>
                    <a:pt x="166" y="198"/>
                  </a:cubicBezTo>
                  <a:cubicBezTo>
                    <a:pt x="166" y="196"/>
                    <a:pt x="167" y="195"/>
                    <a:pt x="167" y="195"/>
                  </a:cubicBezTo>
                  <a:cubicBezTo>
                    <a:pt x="182" y="172"/>
                    <a:pt x="189" y="145"/>
                    <a:pt x="193" y="118"/>
                  </a:cubicBezTo>
                  <a:cubicBezTo>
                    <a:pt x="196" y="100"/>
                    <a:pt x="198" y="83"/>
                    <a:pt x="200" y="68"/>
                  </a:cubicBezTo>
                  <a:cubicBezTo>
                    <a:pt x="204" y="68"/>
                    <a:pt x="207" y="68"/>
                    <a:pt x="211" y="68"/>
                  </a:cubicBezTo>
                  <a:cubicBezTo>
                    <a:pt x="208" y="113"/>
                    <a:pt x="208" y="157"/>
                    <a:pt x="208" y="202"/>
                  </a:cubicBezTo>
                  <a:cubicBezTo>
                    <a:pt x="208" y="208"/>
                    <a:pt x="208" y="214"/>
                    <a:pt x="208" y="219"/>
                  </a:cubicBezTo>
                  <a:cubicBezTo>
                    <a:pt x="185" y="218"/>
                    <a:pt x="160" y="218"/>
                    <a:pt x="135" y="218"/>
                  </a:cubicBezTo>
                  <a:cubicBezTo>
                    <a:pt x="104" y="218"/>
                    <a:pt x="73" y="218"/>
                    <a:pt x="45" y="2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zh-CN" altLang="en-US" sz="2365"/>
            </a:p>
          </p:txBody>
        </p:sp>
        <p:sp>
          <p:nvSpPr>
            <p:cNvPr id="52" name="Freeform 5"/>
            <p:cNvSpPr>
              <a:spLocks noEditPoints="1"/>
            </p:cNvSpPr>
            <p:nvPr/>
          </p:nvSpPr>
          <p:spPr bwMode="auto">
            <a:xfrm rot="169628">
              <a:off x="4969615" y="2113200"/>
              <a:ext cx="1295400" cy="1341438"/>
            </a:xfrm>
            <a:custGeom>
              <a:avLst/>
              <a:gdLst>
                <a:gd name="T0" fmla="*/ 215 w 218"/>
                <a:gd name="T1" fmla="*/ 61 h 226"/>
                <a:gd name="T2" fmla="*/ 205 w 218"/>
                <a:gd name="T3" fmla="*/ 44 h 226"/>
                <a:gd name="T4" fmla="*/ 202 w 218"/>
                <a:gd name="T5" fmla="*/ 40 h 226"/>
                <a:gd name="T6" fmla="*/ 158 w 218"/>
                <a:gd name="T7" fmla="*/ 13 h 226"/>
                <a:gd name="T8" fmla="*/ 156 w 218"/>
                <a:gd name="T9" fmla="*/ 8 h 226"/>
                <a:gd name="T10" fmla="*/ 116 w 218"/>
                <a:gd name="T11" fmla="*/ 2 h 226"/>
                <a:gd name="T12" fmla="*/ 51 w 218"/>
                <a:gd name="T13" fmla="*/ 26 h 226"/>
                <a:gd name="T14" fmla="*/ 46 w 218"/>
                <a:gd name="T15" fmla="*/ 28 h 226"/>
                <a:gd name="T16" fmla="*/ 0 w 218"/>
                <a:gd name="T17" fmla="*/ 186 h 226"/>
                <a:gd name="T18" fmla="*/ 16 w 218"/>
                <a:gd name="T19" fmla="*/ 187 h 226"/>
                <a:gd name="T20" fmla="*/ 38 w 218"/>
                <a:gd name="T21" fmla="*/ 222 h 226"/>
                <a:gd name="T22" fmla="*/ 42 w 218"/>
                <a:gd name="T23" fmla="*/ 226 h 226"/>
                <a:gd name="T24" fmla="*/ 211 w 218"/>
                <a:gd name="T25" fmla="*/ 226 h 226"/>
                <a:gd name="T26" fmla="*/ 214 w 218"/>
                <a:gd name="T27" fmla="*/ 223 h 226"/>
                <a:gd name="T28" fmla="*/ 218 w 218"/>
                <a:gd name="T29" fmla="*/ 65 h 226"/>
                <a:gd name="T30" fmla="*/ 122 w 218"/>
                <a:gd name="T31" fmla="*/ 7 h 226"/>
                <a:gd name="T32" fmla="*/ 129 w 218"/>
                <a:gd name="T33" fmla="*/ 61 h 226"/>
                <a:gd name="T34" fmla="*/ 127 w 218"/>
                <a:gd name="T35" fmla="*/ 64 h 226"/>
                <a:gd name="T36" fmla="*/ 123 w 218"/>
                <a:gd name="T37" fmla="*/ 64 h 226"/>
                <a:gd name="T38" fmla="*/ 122 w 218"/>
                <a:gd name="T39" fmla="*/ 7 h 226"/>
                <a:gd name="T40" fmla="*/ 52 w 218"/>
                <a:gd name="T41" fmla="*/ 34 h 226"/>
                <a:gd name="T42" fmla="*/ 89 w 218"/>
                <a:gd name="T43" fmla="*/ 61 h 226"/>
                <a:gd name="T44" fmla="*/ 91 w 218"/>
                <a:gd name="T45" fmla="*/ 66 h 226"/>
                <a:gd name="T46" fmla="*/ 126 w 218"/>
                <a:gd name="T47" fmla="*/ 71 h 226"/>
                <a:gd name="T48" fmla="*/ 128 w 218"/>
                <a:gd name="T49" fmla="*/ 67 h 226"/>
                <a:gd name="T50" fmla="*/ 133 w 218"/>
                <a:gd name="T51" fmla="*/ 67 h 226"/>
                <a:gd name="T52" fmla="*/ 145 w 218"/>
                <a:gd name="T53" fmla="*/ 43 h 226"/>
                <a:gd name="T54" fmla="*/ 186 w 218"/>
                <a:gd name="T55" fmla="*/ 117 h 226"/>
                <a:gd name="T56" fmla="*/ 159 w 218"/>
                <a:gd name="T57" fmla="*/ 196 h 226"/>
                <a:gd name="T58" fmla="*/ 158 w 218"/>
                <a:gd name="T59" fmla="*/ 198 h 226"/>
                <a:gd name="T60" fmla="*/ 154 w 218"/>
                <a:gd name="T61" fmla="*/ 198 h 226"/>
                <a:gd name="T62" fmla="*/ 16 w 218"/>
                <a:gd name="T63" fmla="*/ 181 h 226"/>
                <a:gd name="T64" fmla="*/ 45 w 218"/>
                <a:gd name="T65" fmla="*/ 219 h 226"/>
                <a:gd name="T66" fmla="*/ 60 w 218"/>
                <a:gd name="T67" fmla="*/ 192 h 226"/>
                <a:gd name="T68" fmla="*/ 156 w 218"/>
                <a:gd name="T69" fmla="*/ 205 h 226"/>
                <a:gd name="T70" fmla="*/ 164 w 218"/>
                <a:gd name="T71" fmla="*/ 202 h 226"/>
                <a:gd name="T72" fmla="*/ 167 w 218"/>
                <a:gd name="T73" fmla="*/ 195 h 226"/>
                <a:gd name="T74" fmla="*/ 200 w 218"/>
                <a:gd name="T75" fmla="*/ 68 h 226"/>
                <a:gd name="T76" fmla="*/ 208 w 218"/>
                <a:gd name="T77" fmla="*/ 202 h 226"/>
                <a:gd name="T78" fmla="*/ 135 w 218"/>
                <a:gd name="T79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" h="226">
                  <a:moveTo>
                    <a:pt x="217" y="62"/>
                  </a:moveTo>
                  <a:cubicBezTo>
                    <a:pt x="216" y="61"/>
                    <a:pt x="215" y="61"/>
                    <a:pt x="215" y="61"/>
                  </a:cubicBezTo>
                  <a:cubicBezTo>
                    <a:pt x="210" y="61"/>
                    <a:pt x="206" y="61"/>
                    <a:pt x="201" y="61"/>
                  </a:cubicBezTo>
                  <a:cubicBezTo>
                    <a:pt x="202" y="55"/>
                    <a:pt x="203" y="49"/>
                    <a:pt x="205" y="44"/>
                  </a:cubicBezTo>
                  <a:cubicBezTo>
                    <a:pt x="205" y="43"/>
                    <a:pt x="205" y="42"/>
                    <a:pt x="204" y="42"/>
                  </a:cubicBezTo>
                  <a:cubicBezTo>
                    <a:pt x="204" y="41"/>
                    <a:pt x="203" y="40"/>
                    <a:pt x="202" y="40"/>
                  </a:cubicBezTo>
                  <a:cubicBezTo>
                    <a:pt x="183" y="37"/>
                    <a:pt x="166" y="36"/>
                    <a:pt x="148" y="36"/>
                  </a:cubicBezTo>
                  <a:cubicBezTo>
                    <a:pt x="151" y="28"/>
                    <a:pt x="154" y="21"/>
                    <a:pt x="158" y="13"/>
                  </a:cubicBezTo>
                  <a:cubicBezTo>
                    <a:pt x="158" y="12"/>
                    <a:pt x="158" y="11"/>
                    <a:pt x="158" y="10"/>
                  </a:cubicBezTo>
                  <a:cubicBezTo>
                    <a:pt x="158" y="9"/>
                    <a:pt x="157" y="8"/>
                    <a:pt x="156" y="8"/>
                  </a:cubicBezTo>
                  <a:cubicBezTo>
                    <a:pt x="144" y="4"/>
                    <a:pt x="132" y="1"/>
                    <a:pt x="120" y="0"/>
                  </a:cubicBezTo>
                  <a:cubicBezTo>
                    <a:pt x="118" y="0"/>
                    <a:pt x="117" y="1"/>
                    <a:pt x="116" y="2"/>
                  </a:cubicBezTo>
                  <a:cubicBezTo>
                    <a:pt x="113" y="14"/>
                    <a:pt x="108" y="25"/>
                    <a:pt x="103" y="36"/>
                  </a:cubicBezTo>
                  <a:cubicBezTo>
                    <a:pt x="84" y="36"/>
                    <a:pt x="66" y="35"/>
                    <a:pt x="51" y="26"/>
                  </a:cubicBezTo>
                  <a:cubicBezTo>
                    <a:pt x="50" y="26"/>
                    <a:pt x="49" y="25"/>
                    <a:pt x="48" y="26"/>
                  </a:cubicBezTo>
                  <a:cubicBezTo>
                    <a:pt x="47" y="26"/>
                    <a:pt x="46" y="27"/>
                    <a:pt x="46" y="28"/>
                  </a:cubicBezTo>
                  <a:cubicBezTo>
                    <a:pt x="38" y="73"/>
                    <a:pt x="31" y="139"/>
                    <a:pt x="1" y="183"/>
                  </a:cubicBezTo>
                  <a:cubicBezTo>
                    <a:pt x="0" y="184"/>
                    <a:pt x="0" y="185"/>
                    <a:pt x="0" y="186"/>
                  </a:cubicBezTo>
                  <a:cubicBezTo>
                    <a:pt x="1" y="187"/>
                    <a:pt x="2" y="188"/>
                    <a:pt x="4" y="188"/>
                  </a:cubicBezTo>
                  <a:cubicBezTo>
                    <a:pt x="8" y="188"/>
                    <a:pt x="12" y="187"/>
                    <a:pt x="16" y="187"/>
                  </a:cubicBezTo>
                  <a:cubicBezTo>
                    <a:pt x="24" y="187"/>
                    <a:pt x="32" y="188"/>
                    <a:pt x="41" y="189"/>
                  </a:cubicBezTo>
                  <a:cubicBezTo>
                    <a:pt x="39" y="201"/>
                    <a:pt x="39" y="211"/>
                    <a:pt x="38" y="222"/>
                  </a:cubicBezTo>
                  <a:cubicBezTo>
                    <a:pt x="38" y="223"/>
                    <a:pt x="38" y="224"/>
                    <a:pt x="39" y="225"/>
                  </a:cubicBezTo>
                  <a:cubicBezTo>
                    <a:pt x="40" y="225"/>
                    <a:pt x="41" y="226"/>
                    <a:pt x="42" y="226"/>
                  </a:cubicBezTo>
                  <a:cubicBezTo>
                    <a:pt x="70" y="225"/>
                    <a:pt x="103" y="224"/>
                    <a:pt x="135" y="224"/>
                  </a:cubicBezTo>
                  <a:cubicBezTo>
                    <a:pt x="161" y="224"/>
                    <a:pt x="187" y="225"/>
                    <a:pt x="211" y="226"/>
                  </a:cubicBezTo>
                  <a:cubicBezTo>
                    <a:pt x="212" y="226"/>
                    <a:pt x="213" y="226"/>
                    <a:pt x="213" y="225"/>
                  </a:cubicBezTo>
                  <a:cubicBezTo>
                    <a:pt x="214" y="225"/>
                    <a:pt x="214" y="224"/>
                    <a:pt x="214" y="223"/>
                  </a:cubicBezTo>
                  <a:cubicBezTo>
                    <a:pt x="214" y="216"/>
                    <a:pt x="214" y="209"/>
                    <a:pt x="214" y="202"/>
                  </a:cubicBezTo>
                  <a:cubicBezTo>
                    <a:pt x="214" y="156"/>
                    <a:pt x="215" y="111"/>
                    <a:pt x="218" y="65"/>
                  </a:cubicBezTo>
                  <a:cubicBezTo>
                    <a:pt x="218" y="64"/>
                    <a:pt x="218" y="63"/>
                    <a:pt x="217" y="62"/>
                  </a:cubicBezTo>
                  <a:close/>
                  <a:moveTo>
                    <a:pt x="122" y="7"/>
                  </a:moveTo>
                  <a:cubicBezTo>
                    <a:pt x="131" y="8"/>
                    <a:pt x="141" y="10"/>
                    <a:pt x="150" y="13"/>
                  </a:cubicBezTo>
                  <a:cubicBezTo>
                    <a:pt x="143" y="29"/>
                    <a:pt x="136" y="45"/>
                    <a:pt x="129" y="61"/>
                  </a:cubicBezTo>
                  <a:cubicBezTo>
                    <a:pt x="129" y="62"/>
                    <a:pt x="128" y="63"/>
                    <a:pt x="128" y="63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5" y="65"/>
                    <a:pt x="124" y="65"/>
                    <a:pt x="123" y="64"/>
                  </a:cubicBezTo>
                  <a:cubicBezTo>
                    <a:pt x="115" y="63"/>
                    <a:pt x="106" y="61"/>
                    <a:pt x="97" y="60"/>
                  </a:cubicBezTo>
                  <a:cubicBezTo>
                    <a:pt x="108" y="44"/>
                    <a:pt x="116" y="26"/>
                    <a:pt x="122" y="7"/>
                  </a:cubicBezTo>
                  <a:close/>
                  <a:moveTo>
                    <a:pt x="10" y="181"/>
                  </a:moveTo>
                  <a:cubicBezTo>
                    <a:pt x="38" y="137"/>
                    <a:pt x="44" y="77"/>
                    <a:pt x="52" y="34"/>
                  </a:cubicBezTo>
                  <a:cubicBezTo>
                    <a:pt x="66" y="41"/>
                    <a:pt x="83" y="43"/>
                    <a:pt x="100" y="43"/>
                  </a:cubicBezTo>
                  <a:cubicBezTo>
                    <a:pt x="96" y="49"/>
                    <a:pt x="93" y="55"/>
                    <a:pt x="89" y="61"/>
                  </a:cubicBezTo>
                  <a:cubicBezTo>
                    <a:pt x="88" y="62"/>
                    <a:pt x="88" y="63"/>
                    <a:pt x="89" y="64"/>
                  </a:cubicBezTo>
                  <a:cubicBezTo>
                    <a:pt x="89" y="65"/>
                    <a:pt x="90" y="66"/>
                    <a:pt x="91" y="66"/>
                  </a:cubicBezTo>
                  <a:cubicBezTo>
                    <a:pt x="101" y="68"/>
                    <a:pt x="112" y="69"/>
                    <a:pt x="122" y="71"/>
                  </a:cubicBezTo>
                  <a:cubicBezTo>
                    <a:pt x="123" y="71"/>
                    <a:pt x="124" y="71"/>
                    <a:pt x="126" y="71"/>
                  </a:cubicBezTo>
                  <a:cubicBezTo>
                    <a:pt x="127" y="71"/>
                    <a:pt x="128" y="71"/>
                    <a:pt x="130" y="70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1" y="70"/>
                    <a:pt x="133" y="68"/>
                    <a:pt x="133" y="67"/>
                  </a:cubicBezTo>
                  <a:cubicBezTo>
                    <a:pt x="134" y="66"/>
                    <a:pt x="135" y="65"/>
                    <a:pt x="135" y="64"/>
                  </a:cubicBezTo>
                  <a:cubicBezTo>
                    <a:pt x="138" y="57"/>
                    <a:pt x="141" y="50"/>
                    <a:pt x="145" y="43"/>
                  </a:cubicBezTo>
                  <a:cubicBezTo>
                    <a:pt x="162" y="43"/>
                    <a:pt x="179" y="43"/>
                    <a:pt x="197" y="46"/>
                  </a:cubicBezTo>
                  <a:cubicBezTo>
                    <a:pt x="193" y="67"/>
                    <a:pt x="191" y="92"/>
                    <a:pt x="186" y="117"/>
                  </a:cubicBezTo>
                  <a:cubicBezTo>
                    <a:pt x="182" y="143"/>
                    <a:pt x="175" y="170"/>
                    <a:pt x="161" y="191"/>
                  </a:cubicBezTo>
                  <a:cubicBezTo>
                    <a:pt x="160" y="193"/>
                    <a:pt x="160" y="195"/>
                    <a:pt x="159" y="196"/>
                  </a:cubicBezTo>
                  <a:cubicBezTo>
                    <a:pt x="159" y="197"/>
                    <a:pt x="158" y="198"/>
                    <a:pt x="158" y="198"/>
                  </a:cubicBezTo>
                  <a:cubicBezTo>
                    <a:pt x="158" y="198"/>
                    <a:pt x="158" y="198"/>
                    <a:pt x="158" y="198"/>
                  </a:cubicBezTo>
                  <a:cubicBezTo>
                    <a:pt x="157" y="198"/>
                    <a:pt x="157" y="199"/>
                    <a:pt x="156" y="199"/>
                  </a:cubicBezTo>
                  <a:cubicBezTo>
                    <a:pt x="156" y="199"/>
                    <a:pt x="155" y="198"/>
                    <a:pt x="154" y="198"/>
                  </a:cubicBezTo>
                  <a:cubicBezTo>
                    <a:pt x="123" y="194"/>
                    <a:pt x="92" y="189"/>
                    <a:pt x="61" y="185"/>
                  </a:cubicBezTo>
                  <a:cubicBezTo>
                    <a:pt x="47" y="183"/>
                    <a:pt x="31" y="181"/>
                    <a:pt x="16" y="181"/>
                  </a:cubicBezTo>
                  <a:cubicBezTo>
                    <a:pt x="14" y="181"/>
                    <a:pt x="12" y="181"/>
                    <a:pt x="10" y="181"/>
                  </a:cubicBezTo>
                  <a:close/>
                  <a:moveTo>
                    <a:pt x="45" y="219"/>
                  </a:moveTo>
                  <a:cubicBezTo>
                    <a:pt x="46" y="209"/>
                    <a:pt x="46" y="200"/>
                    <a:pt x="47" y="190"/>
                  </a:cubicBezTo>
                  <a:cubicBezTo>
                    <a:pt x="52" y="190"/>
                    <a:pt x="56" y="191"/>
                    <a:pt x="60" y="192"/>
                  </a:cubicBezTo>
                  <a:cubicBezTo>
                    <a:pt x="91" y="196"/>
                    <a:pt x="122" y="201"/>
                    <a:pt x="153" y="205"/>
                  </a:cubicBezTo>
                  <a:cubicBezTo>
                    <a:pt x="154" y="205"/>
                    <a:pt x="155" y="205"/>
                    <a:pt x="156" y="205"/>
                  </a:cubicBezTo>
                  <a:cubicBezTo>
                    <a:pt x="158" y="205"/>
                    <a:pt x="159" y="205"/>
                    <a:pt x="160" y="205"/>
                  </a:cubicBezTo>
                  <a:cubicBezTo>
                    <a:pt x="162" y="204"/>
                    <a:pt x="163" y="203"/>
                    <a:pt x="164" y="202"/>
                  </a:cubicBezTo>
                  <a:cubicBezTo>
                    <a:pt x="165" y="201"/>
                    <a:pt x="165" y="199"/>
                    <a:pt x="166" y="198"/>
                  </a:cubicBezTo>
                  <a:cubicBezTo>
                    <a:pt x="166" y="196"/>
                    <a:pt x="167" y="195"/>
                    <a:pt x="167" y="195"/>
                  </a:cubicBezTo>
                  <a:cubicBezTo>
                    <a:pt x="182" y="172"/>
                    <a:pt x="189" y="145"/>
                    <a:pt x="193" y="118"/>
                  </a:cubicBezTo>
                  <a:cubicBezTo>
                    <a:pt x="196" y="100"/>
                    <a:pt x="198" y="83"/>
                    <a:pt x="200" y="68"/>
                  </a:cubicBezTo>
                  <a:cubicBezTo>
                    <a:pt x="204" y="68"/>
                    <a:pt x="207" y="68"/>
                    <a:pt x="211" y="68"/>
                  </a:cubicBezTo>
                  <a:cubicBezTo>
                    <a:pt x="208" y="113"/>
                    <a:pt x="208" y="157"/>
                    <a:pt x="208" y="202"/>
                  </a:cubicBezTo>
                  <a:cubicBezTo>
                    <a:pt x="208" y="208"/>
                    <a:pt x="208" y="214"/>
                    <a:pt x="208" y="219"/>
                  </a:cubicBezTo>
                  <a:cubicBezTo>
                    <a:pt x="185" y="218"/>
                    <a:pt x="160" y="218"/>
                    <a:pt x="135" y="218"/>
                  </a:cubicBezTo>
                  <a:cubicBezTo>
                    <a:pt x="104" y="218"/>
                    <a:pt x="73" y="218"/>
                    <a:pt x="45" y="2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zh-CN" altLang="en-US" sz="2365"/>
            </a:p>
          </p:txBody>
        </p:sp>
        <p:sp>
          <p:nvSpPr>
            <p:cNvPr id="53" name="Freeform 5"/>
            <p:cNvSpPr>
              <a:spLocks noEditPoints="1"/>
            </p:cNvSpPr>
            <p:nvPr/>
          </p:nvSpPr>
          <p:spPr bwMode="auto">
            <a:xfrm rot="169628">
              <a:off x="7546805" y="1703226"/>
              <a:ext cx="1295400" cy="1341438"/>
            </a:xfrm>
            <a:custGeom>
              <a:avLst/>
              <a:gdLst>
                <a:gd name="T0" fmla="*/ 215 w 218"/>
                <a:gd name="T1" fmla="*/ 61 h 226"/>
                <a:gd name="T2" fmla="*/ 205 w 218"/>
                <a:gd name="T3" fmla="*/ 44 h 226"/>
                <a:gd name="T4" fmla="*/ 202 w 218"/>
                <a:gd name="T5" fmla="*/ 40 h 226"/>
                <a:gd name="T6" fmla="*/ 158 w 218"/>
                <a:gd name="T7" fmla="*/ 13 h 226"/>
                <a:gd name="T8" fmla="*/ 156 w 218"/>
                <a:gd name="T9" fmla="*/ 8 h 226"/>
                <a:gd name="T10" fmla="*/ 116 w 218"/>
                <a:gd name="T11" fmla="*/ 2 h 226"/>
                <a:gd name="T12" fmla="*/ 51 w 218"/>
                <a:gd name="T13" fmla="*/ 26 h 226"/>
                <a:gd name="T14" fmla="*/ 46 w 218"/>
                <a:gd name="T15" fmla="*/ 28 h 226"/>
                <a:gd name="T16" fmla="*/ 0 w 218"/>
                <a:gd name="T17" fmla="*/ 186 h 226"/>
                <a:gd name="T18" fmla="*/ 16 w 218"/>
                <a:gd name="T19" fmla="*/ 187 h 226"/>
                <a:gd name="T20" fmla="*/ 38 w 218"/>
                <a:gd name="T21" fmla="*/ 222 h 226"/>
                <a:gd name="T22" fmla="*/ 42 w 218"/>
                <a:gd name="T23" fmla="*/ 226 h 226"/>
                <a:gd name="T24" fmla="*/ 211 w 218"/>
                <a:gd name="T25" fmla="*/ 226 h 226"/>
                <a:gd name="T26" fmla="*/ 214 w 218"/>
                <a:gd name="T27" fmla="*/ 223 h 226"/>
                <a:gd name="T28" fmla="*/ 218 w 218"/>
                <a:gd name="T29" fmla="*/ 65 h 226"/>
                <a:gd name="T30" fmla="*/ 122 w 218"/>
                <a:gd name="T31" fmla="*/ 7 h 226"/>
                <a:gd name="T32" fmla="*/ 129 w 218"/>
                <a:gd name="T33" fmla="*/ 61 h 226"/>
                <a:gd name="T34" fmla="*/ 127 w 218"/>
                <a:gd name="T35" fmla="*/ 64 h 226"/>
                <a:gd name="T36" fmla="*/ 123 w 218"/>
                <a:gd name="T37" fmla="*/ 64 h 226"/>
                <a:gd name="T38" fmla="*/ 122 w 218"/>
                <a:gd name="T39" fmla="*/ 7 h 226"/>
                <a:gd name="T40" fmla="*/ 52 w 218"/>
                <a:gd name="T41" fmla="*/ 34 h 226"/>
                <a:gd name="T42" fmla="*/ 89 w 218"/>
                <a:gd name="T43" fmla="*/ 61 h 226"/>
                <a:gd name="T44" fmla="*/ 91 w 218"/>
                <a:gd name="T45" fmla="*/ 66 h 226"/>
                <a:gd name="T46" fmla="*/ 126 w 218"/>
                <a:gd name="T47" fmla="*/ 71 h 226"/>
                <a:gd name="T48" fmla="*/ 128 w 218"/>
                <a:gd name="T49" fmla="*/ 67 h 226"/>
                <a:gd name="T50" fmla="*/ 133 w 218"/>
                <a:gd name="T51" fmla="*/ 67 h 226"/>
                <a:gd name="T52" fmla="*/ 145 w 218"/>
                <a:gd name="T53" fmla="*/ 43 h 226"/>
                <a:gd name="T54" fmla="*/ 186 w 218"/>
                <a:gd name="T55" fmla="*/ 117 h 226"/>
                <a:gd name="T56" fmla="*/ 159 w 218"/>
                <a:gd name="T57" fmla="*/ 196 h 226"/>
                <a:gd name="T58" fmla="*/ 158 w 218"/>
                <a:gd name="T59" fmla="*/ 198 h 226"/>
                <a:gd name="T60" fmla="*/ 154 w 218"/>
                <a:gd name="T61" fmla="*/ 198 h 226"/>
                <a:gd name="T62" fmla="*/ 16 w 218"/>
                <a:gd name="T63" fmla="*/ 181 h 226"/>
                <a:gd name="T64" fmla="*/ 45 w 218"/>
                <a:gd name="T65" fmla="*/ 219 h 226"/>
                <a:gd name="T66" fmla="*/ 60 w 218"/>
                <a:gd name="T67" fmla="*/ 192 h 226"/>
                <a:gd name="T68" fmla="*/ 156 w 218"/>
                <a:gd name="T69" fmla="*/ 205 h 226"/>
                <a:gd name="T70" fmla="*/ 164 w 218"/>
                <a:gd name="T71" fmla="*/ 202 h 226"/>
                <a:gd name="T72" fmla="*/ 167 w 218"/>
                <a:gd name="T73" fmla="*/ 195 h 226"/>
                <a:gd name="T74" fmla="*/ 200 w 218"/>
                <a:gd name="T75" fmla="*/ 68 h 226"/>
                <a:gd name="T76" fmla="*/ 208 w 218"/>
                <a:gd name="T77" fmla="*/ 202 h 226"/>
                <a:gd name="T78" fmla="*/ 135 w 218"/>
                <a:gd name="T79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" h="226">
                  <a:moveTo>
                    <a:pt x="217" y="62"/>
                  </a:moveTo>
                  <a:cubicBezTo>
                    <a:pt x="216" y="61"/>
                    <a:pt x="215" y="61"/>
                    <a:pt x="215" y="61"/>
                  </a:cubicBezTo>
                  <a:cubicBezTo>
                    <a:pt x="210" y="61"/>
                    <a:pt x="206" y="61"/>
                    <a:pt x="201" y="61"/>
                  </a:cubicBezTo>
                  <a:cubicBezTo>
                    <a:pt x="202" y="55"/>
                    <a:pt x="203" y="49"/>
                    <a:pt x="205" y="44"/>
                  </a:cubicBezTo>
                  <a:cubicBezTo>
                    <a:pt x="205" y="43"/>
                    <a:pt x="205" y="42"/>
                    <a:pt x="204" y="42"/>
                  </a:cubicBezTo>
                  <a:cubicBezTo>
                    <a:pt x="204" y="41"/>
                    <a:pt x="203" y="40"/>
                    <a:pt x="202" y="40"/>
                  </a:cubicBezTo>
                  <a:cubicBezTo>
                    <a:pt x="183" y="37"/>
                    <a:pt x="166" y="36"/>
                    <a:pt x="148" y="36"/>
                  </a:cubicBezTo>
                  <a:cubicBezTo>
                    <a:pt x="151" y="28"/>
                    <a:pt x="154" y="21"/>
                    <a:pt x="158" y="13"/>
                  </a:cubicBezTo>
                  <a:cubicBezTo>
                    <a:pt x="158" y="12"/>
                    <a:pt x="158" y="11"/>
                    <a:pt x="158" y="10"/>
                  </a:cubicBezTo>
                  <a:cubicBezTo>
                    <a:pt x="158" y="9"/>
                    <a:pt x="157" y="8"/>
                    <a:pt x="156" y="8"/>
                  </a:cubicBezTo>
                  <a:cubicBezTo>
                    <a:pt x="144" y="4"/>
                    <a:pt x="132" y="1"/>
                    <a:pt x="120" y="0"/>
                  </a:cubicBezTo>
                  <a:cubicBezTo>
                    <a:pt x="118" y="0"/>
                    <a:pt x="117" y="1"/>
                    <a:pt x="116" y="2"/>
                  </a:cubicBezTo>
                  <a:cubicBezTo>
                    <a:pt x="113" y="14"/>
                    <a:pt x="108" y="25"/>
                    <a:pt x="103" y="36"/>
                  </a:cubicBezTo>
                  <a:cubicBezTo>
                    <a:pt x="84" y="36"/>
                    <a:pt x="66" y="35"/>
                    <a:pt x="51" y="26"/>
                  </a:cubicBezTo>
                  <a:cubicBezTo>
                    <a:pt x="50" y="26"/>
                    <a:pt x="49" y="25"/>
                    <a:pt x="48" y="26"/>
                  </a:cubicBezTo>
                  <a:cubicBezTo>
                    <a:pt x="47" y="26"/>
                    <a:pt x="46" y="27"/>
                    <a:pt x="46" y="28"/>
                  </a:cubicBezTo>
                  <a:cubicBezTo>
                    <a:pt x="38" y="73"/>
                    <a:pt x="31" y="139"/>
                    <a:pt x="1" y="183"/>
                  </a:cubicBezTo>
                  <a:cubicBezTo>
                    <a:pt x="0" y="184"/>
                    <a:pt x="0" y="185"/>
                    <a:pt x="0" y="186"/>
                  </a:cubicBezTo>
                  <a:cubicBezTo>
                    <a:pt x="1" y="187"/>
                    <a:pt x="2" y="188"/>
                    <a:pt x="4" y="188"/>
                  </a:cubicBezTo>
                  <a:cubicBezTo>
                    <a:pt x="8" y="188"/>
                    <a:pt x="12" y="187"/>
                    <a:pt x="16" y="187"/>
                  </a:cubicBezTo>
                  <a:cubicBezTo>
                    <a:pt x="24" y="187"/>
                    <a:pt x="32" y="188"/>
                    <a:pt x="41" y="189"/>
                  </a:cubicBezTo>
                  <a:cubicBezTo>
                    <a:pt x="39" y="201"/>
                    <a:pt x="39" y="211"/>
                    <a:pt x="38" y="222"/>
                  </a:cubicBezTo>
                  <a:cubicBezTo>
                    <a:pt x="38" y="223"/>
                    <a:pt x="38" y="224"/>
                    <a:pt x="39" y="225"/>
                  </a:cubicBezTo>
                  <a:cubicBezTo>
                    <a:pt x="40" y="225"/>
                    <a:pt x="41" y="226"/>
                    <a:pt x="42" y="226"/>
                  </a:cubicBezTo>
                  <a:cubicBezTo>
                    <a:pt x="70" y="225"/>
                    <a:pt x="103" y="224"/>
                    <a:pt x="135" y="224"/>
                  </a:cubicBezTo>
                  <a:cubicBezTo>
                    <a:pt x="161" y="224"/>
                    <a:pt x="187" y="225"/>
                    <a:pt x="211" y="226"/>
                  </a:cubicBezTo>
                  <a:cubicBezTo>
                    <a:pt x="212" y="226"/>
                    <a:pt x="213" y="226"/>
                    <a:pt x="213" y="225"/>
                  </a:cubicBezTo>
                  <a:cubicBezTo>
                    <a:pt x="214" y="225"/>
                    <a:pt x="214" y="224"/>
                    <a:pt x="214" y="223"/>
                  </a:cubicBezTo>
                  <a:cubicBezTo>
                    <a:pt x="214" y="216"/>
                    <a:pt x="214" y="209"/>
                    <a:pt x="214" y="202"/>
                  </a:cubicBezTo>
                  <a:cubicBezTo>
                    <a:pt x="214" y="156"/>
                    <a:pt x="215" y="111"/>
                    <a:pt x="218" y="65"/>
                  </a:cubicBezTo>
                  <a:cubicBezTo>
                    <a:pt x="218" y="64"/>
                    <a:pt x="218" y="63"/>
                    <a:pt x="217" y="62"/>
                  </a:cubicBezTo>
                  <a:close/>
                  <a:moveTo>
                    <a:pt x="122" y="7"/>
                  </a:moveTo>
                  <a:cubicBezTo>
                    <a:pt x="131" y="8"/>
                    <a:pt x="141" y="10"/>
                    <a:pt x="150" y="13"/>
                  </a:cubicBezTo>
                  <a:cubicBezTo>
                    <a:pt x="143" y="29"/>
                    <a:pt x="136" y="45"/>
                    <a:pt x="129" y="61"/>
                  </a:cubicBezTo>
                  <a:cubicBezTo>
                    <a:pt x="129" y="62"/>
                    <a:pt x="128" y="63"/>
                    <a:pt x="128" y="63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5" y="65"/>
                    <a:pt x="124" y="65"/>
                    <a:pt x="123" y="64"/>
                  </a:cubicBezTo>
                  <a:cubicBezTo>
                    <a:pt x="115" y="63"/>
                    <a:pt x="106" y="61"/>
                    <a:pt x="97" y="60"/>
                  </a:cubicBezTo>
                  <a:cubicBezTo>
                    <a:pt x="108" y="44"/>
                    <a:pt x="116" y="26"/>
                    <a:pt x="122" y="7"/>
                  </a:cubicBezTo>
                  <a:close/>
                  <a:moveTo>
                    <a:pt x="10" y="181"/>
                  </a:moveTo>
                  <a:cubicBezTo>
                    <a:pt x="38" y="137"/>
                    <a:pt x="44" y="77"/>
                    <a:pt x="52" y="34"/>
                  </a:cubicBezTo>
                  <a:cubicBezTo>
                    <a:pt x="66" y="41"/>
                    <a:pt x="83" y="43"/>
                    <a:pt x="100" y="43"/>
                  </a:cubicBezTo>
                  <a:cubicBezTo>
                    <a:pt x="96" y="49"/>
                    <a:pt x="93" y="55"/>
                    <a:pt x="89" y="61"/>
                  </a:cubicBezTo>
                  <a:cubicBezTo>
                    <a:pt x="88" y="62"/>
                    <a:pt x="88" y="63"/>
                    <a:pt x="89" y="64"/>
                  </a:cubicBezTo>
                  <a:cubicBezTo>
                    <a:pt x="89" y="65"/>
                    <a:pt x="90" y="66"/>
                    <a:pt x="91" y="66"/>
                  </a:cubicBezTo>
                  <a:cubicBezTo>
                    <a:pt x="101" y="68"/>
                    <a:pt x="112" y="69"/>
                    <a:pt x="122" y="71"/>
                  </a:cubicBezTo>
                  <a:cubicBezTo>
                    <a:pt x="123" y="71"/>
                    <a:pt x="124" y="71"/>
                    <a:pt x="126" y="71"/>
                  </a:cubicBezTo>
                  <a:cubicBezTo>
                    <a:pt x="127" y="71"/>
                    <a:pt x="128" y="71"/>
                    <a:pt x="130" y="70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1" y="70"/>
                    <a:pt x="133" y="68"/>
                    <a:pt x="133" y="67"/>
                  </a:cubicBezTo>
                  <a:cubicBezTo>
                    <a:pt x="134" y="66"/>
                    <a:pt x="135" y="65"/>
                    <a:pt x="135" y="64"/>
                  </a:cubicBezTo>
                  <a:cubicBezTo>
                    <a:pt x="138" y="57"/>
                    <a:pt x="141" y="50"/>
                    <a:pt x="145" y="43"/>
                  </a:cubicBezTo>
                  <a:cubicBezTo>
                    <a:pt x="162" y="43"/>
                    <a:pt x="179" y="43"/>
                    <a:pt x="197" y="46"/>
                  </a:cubicBezTo>
                  <a:cubicBezTo>
                    <a:pt x="193" y="67"/>
                    <a:pt x="191" y="92"/>
                    <a:pt x="186" y="117"/>
                  </a:cubicBezTo>
                  <a:cubicBezTo>
                    <a:pt x="182" y="143"/>
                    <a:pt x="175" y="170"/>
                    <a:pt x="161" y="191"/>
                  </a:cubicBezTo>
                  <a:cubicBezTo>
                    <a:pt x="160" y="193"/>
                    <a:pt x="160" y="195"/>
                    <a:pt x="159" y="196"/>
                  </a:cubicBezTo>
                  <a:cubicBezTo>
                    <a:pt x="159" y="197"/>
                    <a:pt x="158" y="198"/>
                    <a:pt x="158" y="198"/>
                  </a:cubicBezTo>
                  <a:cubicBezTo>
                    <a:pt x="158" y="198"/>
                    <a:pt x="158" y="198"/>
                    <a:pt x="158" y="198"/>
                  </a:cubicBezTo>
                  <a:cubicBezTo>
                    <a:pt x="157" y="198"/>
                    <a:pt x="157" y="199"/>
                    <a:pt x="156" y="199"/>
                  </a:cubicBezTo>
                  <a:cubicBezTo>
                    <a:pt x="156" y="199"/>
                    <a:pt x="155" y="198"/>
                    <a:pt x="154" y="198"/>
                  </a:cubicBezTo>
                  <a:cubicBezTo>
                    <a:pt x="123" y="194"/>
                    <a:pt x="92" y="189"/>
                    <a:pt x="61" y="185"/>
                  </a:cubicBezTo>
                  <a:cubicBezTo>
                    <a:pt x="47" y="183"/>
                    <a:pt x="31" y="181"/>
                    <a:pt x="16" y="181"/>
                  </a:cubicBezTo>
                  <a:cubicBezTo>
                    <a:pt x="14" y="181"/>
                    <a:pt x="12" y="181"/>
                    <a:pt x="10" y="181"/>
                  </a:cubicBezTo>
                  <a:close/>
                  <a:moveTo>
                    <a:pt x="45" y="219"/>
                  </a:moveTo>
                  <a:cubicBezTo>
                    <a:pt x="46" y="209"/>
                    <a:pt x="46" y="200"/>
                    <a:pt x="47" y="190"/>
                  </a:cubicBezTo>
                  <a:cubicBezTo>
                    <a:pt x="52" y="190"/>
                    <a:pt x="56" y="191"/>
                    <a:pt x="60" y="192"/>
                  </a:cubicBezTo>
                  <a:cubicBezTo>
                    <a:pt x="91" y="196"/>
                    <a:pt x="122" y="201"/>
                    <a:pt x="153" y="205"/>
                  </a:cubicBezTo>
                  <a:cubicBezTo>
                    <a:pt x="154" y="205"/>
                    <a:pt x="155" y="205"/>
                    <a:pt x="156" y="205"/>
                  </a:cubicBezTo>
                  <a:cubicBezTo>
                    <a:pt x="158" y="205"/>
                    <a:pt x="159" y="205"/>
                    <a:pt x="160" y="205"/>
                  </a:cubicBezTo>
                  <a:cubicBezTo>
                    <a:pt x="162" y="204"/>
                    <a:pt x="163" y="203"/>
                    <a:pt x="164" y="202"/>
                  </a:cubicBezTo>
                  <a:cubicBezTo>
                    <a:pt x="165" y="201"/>
                    <a:pt x="165" y="199"/>
                    <a:pt x="166" y="198"/>
                  </a:cubicBezTo>
                  <a:cubicBezTo>
                    <a:pt x="166" y="196"/>
                    <a:pt x="167" y="195"/>
                    <a:pt x="167" y="195"/>
                  </a:cubicBezTo>
                  <a:cubicBezTo>
                    <a:pt x="182" y="172"/>
                    <a:pt x="189" y="145"/>
                    <a:pt x="193" y="118"/>
                  </a:cubicBezTo>
                  <a:cubicBezTo>
                    <a:pt x="196" y="100"/>
                    <a:pt x="198" y="83"/>
                    <a:pt x="200" y="68"/>
                  </a:cubicBezTo>
                  <a:cubicBezTo>
                    <a:pt x="204" y="68"/>
                    <a:pt x="207" y="68"/>
                    <a:pt x="211" y="68"/>
                  </a:cubicBezTo>
                  <a:cubicBezTo>
                    <a:pt x="208" y="113"/>
                    <a:pt x="208" y="157"/>
                    <a:pt x="208" y="202"/>
                  </a:cubicBezTo>
                  <a:cubicBezTo>
                    <a:pt x="208" y="208"/>
                    <a:pt x="208" y="214"/>
                    <a:pt x="208" y="219"/>
                  </a:cubicBezTo>
                  <a:cubicBezTo>
                    <a:pt x="185" y="218"/>
                    <a:pt x="160" y="218"/>
                    <a:pt x="135" y="218"/>
                  </a:cubicBezTo>
                  <a:cubicBezTo>
                    <a:pt x="104" y="218"/>
                    <a:pt x="73" y="218"/>
                    <a:pt x="45" y="2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zh-CN" altLang="en-US" sz="2365"/>
            </a:p>
          </p:txBody>
        </p:sp>
        <p:sp>
          <p:nvSpPr>
            <p:cNvPr id="54" name="任意多边形 10"/>
            <p:cNvSpPr/>
            <p:nvPr/>
          </p:nvSpPr>
          <p:spPr>
            <a:xfrm>
              <a:off x="696685" y="1707969"/>
              <a:ext cx="7750629" cy="901881"/>
            </a:xfrm>
            <a:custGeom>
              <a:avLst/>
              <a:gdLst>
                <a:gd name="connsiteX0" fmla="*/ 0 w 7750629"/>
                <a:gd name="connsiteY0" fmla="*/ 174172 h 901881"/>
                <a:gd name="connsiteX1" fmla="*/ 2627086 w 7750629"/>
                <a:gd name="connsiteY1" fmla="*/ 899886 h 901881"/>
                <a:gd name="connsiteX2" fmla="*/ 5341257 w 7750629"/>
                <a:gd name="connsiteY2" fmla="*/ 377372 h 901881"/>
                <a:gd name="connsiteX3" fmla="*/ 7750629 w 7750629"/>
                <a:gd name="connsiteY3" fmla="*/ 0 h 90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50629" h="901881">
                  <a:moveTo>
                    <a:pt x="0" y="174172"/>
                  </a:moveTo>
                  <a:cubicBezTo>
                    <a:pt x="868438" y="520095"/>
                    <a:pt x="1736877" y="866019"/>
                    <a:pt x="2627086" y="899886"/>
                  </a:cubicBezTo>
                  <a:cubicBezTo>
                    <a:pt x="3517295" y="933753"/>
                    <a:pt x="4487333" y="527353"/>
                    <a:pt x="5341257" y="377372"/>
                  </a:cubicBezTo>
                  <a:cubicBezTo>
                    <a:pt x="6195181" y="227391"/>
                    <a:pt x="7049105" y="152400"/>
                    <a:pt x="7750629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680472" y="2586593"/>
            <a:ext cx="9877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Eras Medium ITC" panose="020B0602030504020804" pitchFamily="34" charset="0"/>
                <a:ea typeface="汉仪铸字招牌黑W" panose="00020600040101010101" pitchFamily="18" charset="-122"/>
              </a:rPr>
              <a:t>11.30</a:t>
            </a:r>
            <a:endParaRPr lang="zh-CN" altLang="en-US" sz="2500" b="1" dirty="0">
              <a:latin typeface="Eras Medium ITC" panose="020B0602030504020804" pitchFamily="34" charset="0"/>
              <a:ea typeface="汉仪铸字招牌黑W" panose="00020600040101010101" pitchFamily="18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119707" y="3245360"/>
            <a:ext cx="9877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Eras Medium ITC" panose="020B0602030504020804" pitchFamily="34" charset="0"/>
                <a:ea typeface="汉仪铸字招牌黑W" panose="00020600040101010101" pitchFamily="18" charset="-122"/>
              </a:rPr>
              <a:t>12.15</a:t>
            </a:r>
            <a:endParaRPr lang="zh-CN" altLang="en-US" sz="2500" dirty="0">
              <a:latin typeface="Impact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491218" y="2798026"/>
            <a:ext cx="9877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Eras Medium ITC" panose="020B0602030504020804" pitchFamily="34" charset="0"/>
                <a:ea typeface="汉仪铸字招牌黑W" panose="00020600040101010101" pitchFamily="18" charset="-122"/>
              </a:rPr>
              <a:t>12.22</a:t>
            </a:r>
            <a:endParaRPr lang="zh-CN" altLang="en-US" sz="2500" dirty="0">
              <a:latin typeface="Impact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988857" y="2440126"/>
            <a:ext cx="8050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Eras Medium ITC" panose="020B0602030504020804" pitchFamily="34" charset="0"/>
                <a:ea typeface="汉仪铸字招牌黑W" panose="00020600040101010101" pitchFamily="18" charset="-122"/>
              </a:rPr>
              <a:t>1.10</a:t>
            </a:r>
            <a:endParaRPr lang="zh-CN" altLang="en-US" sz="2500" b="1" dirty="0">
              <a:latin typeface="Eras Medium ITC" panose="020B0602030504020804" pitchFamily="34" charset="0"/>
              <a:ea typeface="汉仪铸字招牌黑W" panose="00020600040101010101" pitchFamily="18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514862" y="4298568"/>
            <a:ext cx="2738611" cy="5069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b="1" dirty="0">
                <a:latin typeface="+mn-ea"/>
              </a:rPr>
              <a:t>UI</a:t>
            </a:r>
            <a:r>
              <a:rPr lang="zh-CN" altLang="en-US" sz="2400" b="1" dirty="0">
                <a:latin typeface="+mn-ea"/>
              </a:rPr>
              <a:t>界面</a:t>
            </a:r>
          </a:p>
        </p:txBody>
      </p:sp>
      <p:sp>
        <p:nvSpPr>
          <p:cNvPr id="68" name="矩形 67"/>
          <p:cNvSpPr/>
          <p:nvPr/>
        </p:nvSpPr>
        <p:spPr>
          <a:xfrm>
            <a:off x="5383240" y="3785048"/>
            <a:ext cx="2738611" cy="5069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主要功能实现</a:t>
            </a:r>
          </a:p>
        </p:txBody>
      </p:sp>
      <p:sp>
        <p:nvSpPr>
          <p:cNvPr id="70" name="矩形 69"/>
          <p:cNvSpPr/>
          <p:nvPr/>
        </p:nvSpPr>
        <p:spPr>
          <a:xfrm>
            <a:off x="8310015" y="3409108"/>
            <a:ext cx="3191219" cy="5069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应用调试及期末报告</a:t>
            </a:r>
          </a:p>
        </p:txBody>
      </p:sp>
      <p:cxnSp>
        <p:nvCxnSpPr>
          <p:cNvPr id="23" name="直接连接符 5">
            <a:extLst>
              <a:ext uri="{FF2B5EF4-FFF2-40B4-BE49-F238E27FC236}">
                <a16:creationId xmlns:a16="http://schemas.microsoft.com/office/drawing/2014/main" id="{0B2652FC-D434-4E68-860E-E9E229C0C0F3}"/>
              </a:ext>
            </a:extLst>
          </p:cNvPr>
          <p:cNvCxnSpPr/>
          <p:nvPr/>
        </p:nvCxnSpPr>
        <p:spPr>
          <a:xfrm>
            <a:off x="816023" y="1108083"/>
            <a:ext cx="829035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9F0B9870-D04F-4A92-89AF-220BD0DCFCB1}"/>
              </a:ext>
            </a:extLst>
          </p:cNvPr>
          <p:cNvSpPr txBox="1"/>
          <p:nvPr/>
        </p:nvSpPr>
        <p:spPr>
          <a:xfrm>
            <a:off x="1214240" y="558733"/>
            <a:ext cx="332334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研发计划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&amp;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组员分工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402F2F7-DF8B-458C-9712-DD50A1761325}"/>
              </a:ext>
            </a:extLst>
          </p:cNvPr>
          <p:cNvSpPr/>
          <p:nvPr/>
        </p:nvSpPr>
        <p:spPr>
          <a:xfrm>
            <a:off x="311166" y="3615471"/>
            <a:ext cx="2738611" cy="5069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开题报告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F4A2BAAC-7DB7-4406-84E0-CA2E371CB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43" t="63423" r="8619" b="12253"/>
          <a:stretch/>
        </p:blipFill>
        <p:spPr>
          <a:xfrm>
            <a:off x="717167" y="407412"/>
            <a:ext cx="539776" cy="700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6" grpId="0"/>
      <p:bldP spid="68" grpId="0"/>
      <p:bldP spid="70" grpId="0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242865" y="1777216"/>
            <a:ext cx="2690160" cy="10926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谢谢！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95673" y="5926606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迷你简准圆" pitchFamily="65" charset="-122"/>
                <a:cs typeface="+mn-cs"/>
              </a:rPr>
              <a:t>2020/11/30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迷你简准圆" pitchFamily="65" charset="-122"/>
                <a:cs typeface="+mn-cs"/>
              </a:rPr>
              <a:t>智能终端软件开发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4E2B99-3F28-4285-849C-0F0F1BE9C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2"/>
          <a:stretch/>
        </p:blipFill>
        <p:spPr>
          <a:xfrm>
            <a:off x="8273252" y="780055"/>
            <a:ext cx="5054892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AE27DE-82B4-4D4C-9EB1-0AAF7AAF3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8870">
            <a:off x="2554869" y="1125571"/>
            <a:ext cx="5350363" cy="5350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B09757-255E-4C01-B102-19705BBF8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77774">
            <a:off x="7492347" y="2898872"/>
            <a:ext cx="466270" cy="4317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1C72F7-BDB9-4119-9F6C-26E7F7337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68937">
            <a:off x="7872725" y="2518323"/>
            <a:ext cx="339365" cy="3142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A1C2D6-3EFE-4159-B4EB-F7293D920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230" y="1245388"/>
            <a:ext cx="466270" cy="4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87952" y="2904540"/>
            <a:ext cx="4325619" cy="7864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应用研发动机</a:t>
            </a:r>
          </a:p>
        </p:txBody>
      </p:sp>
      <p:sp>
        <p:nvSpPr>
          <p:cNvPr id="5" name="矩形 4"/>
          <p:cNvSpPr/>
          <p:nvPr/>
        </p:nvSpPr>
        <p:spPr>
          <a:xfrm>
            <a:off x="6316981" y="2200734"/>
            <a:ext cx="4325619" cy="78335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PART 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AC603E2-2AD5-4D87-B1EF-241F818E9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7" r="52043" b="59640"/>
          <a:stretch/>
        </p:blipFill>
        <p:spPr>
          <a:xfrm>
            <a:off x="1909462" y="705239"/>
            <a:ext cx="4186538" cy="418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">
            <a:extLst>
              <a:ext uri="{FF2B5EF4-FFF2-40B4-BE49-F238E27FC236}">
                <a16:creationId xmlns:a16="http://schemas.microsoft.com/office/drawing/2014/main" id="{260DAE82-AC93-4CA1-B267-769DDF909E72}"/>
              </a:ext>
            </a:extLst>
          </p:cNvPr>
          <p:cNvCxnSpPr/>
          <p:nvPr/>
        </p:nvCxnSpPr>
        <p:spPr>
          <a:xfrm>
            <a:off x="816023" y="1108083"/>
            <a:ext cx="829035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79BCF4D-B6A7-4EE5-972B-63EA98D865C2}"/>
              </a:ext>
            </a:extLst>
          </p:cNvPr>
          <p:cNvSpPr txBox="1"/>
          <p:nvPr/>
        </p:nvSpPr>
        <p:spPr>
          <a:xfrm>
            <a:off x="1214240" y="55873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应用研发动机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D62E083-32F1-4F5C-B807-F79CEE16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8733">
            <a:off x="2411585" y="1476145"/>
            <a:ext cx="7418256" cy="2892749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DCDCA419-CAD0-46F6-8402-0C29677927E7}"/>
              </a:ext>
            </a:extLst>
          </p:cNvPr>
          <p:cNvGrpSpPr/>
          <p:nvPr/>
        </p:nvGrpSpPr>
        <p:grpSpPr>
          <a:xfrm>
            <a:off x="802370" y="4328341"/>
            <a:ext cx="4404215" cy="2064759"/>
            <a:chOff x="7325359" y="2384859"/>
            <a:chExt cx="4404215" cy="2064759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0FBCC72-3552-450B-8DB8-7F2226303B40}"/>
                </a:ext>
              </a:extLst>
            </p:cNvPr>
            <p:cNvSpPr/>
            <p:nvPr/>
          </p:nvSpPr>
          <p:spPr>
            <a:xfrm>
              <a:off x="7325359" y="2737483"/>
              <a:ext cx="4404215" cy="17121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校园面积大，教学区和宿舍区距离远，小白的运行时间无法满足需求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出于安全考虑宿舍不能充电，而学校的</a:t>
              </a:r>
              <a:r>
                <a:rPr lang="zh-CN" altLang="en-US" b="1" dirty="0">
                  <a:solidFill>
                    <a:schemeClr val="accent2"/>
                  </a:solidFill>
                  <a:latin typeface="+mn-ea"/>
                </a:rPr>
                <a:t>充电桩供不应求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，误拔现象常常存在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C4A93EA-1E00-43A4-8939-7F8A3355BA05}"/>
                </a:ext>
              </a:extLst>
            </p:cNvPr>
            <p:cNvSpPr/>
            <p:nvPr/>
          </p:nvSpPr>
          <p:spPr>
            <a:xfrm>
              <a:off x="7616313" y="2384859"/>
              <a:ext cx="3366790" cy="4378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latin typeface="+mn-ea"/>
                </a:rPr>
                <a:t>浙大电动车持有率高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016F00D-31C5-4646-9FF8-9709DDFDE241}"/>
              </a:ext>
            </a:extLst>
          </p:cNvPr>
          <p:cNvGrpSpPr/>
          <p:nvPr/>
        </p:nvGrpSpPr>
        <p:grpSpPr>
          <a:xfrm>
            <a:off x="3384643" y="1280076"/>
            <a:ext cx="4322537" cy="2088800"/>
            <a:chOff x="7169489" y="2360818"/>
            <a:chExt cx="3993834" cy="20888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FDE6858-D56C-45C2-88C0-5EC0F67DEF2B}"/>
                </a:ext>
              </a:extLst>
            </p:cNvPr>
            <p:cNvSpPr/>
            <p:nvPr/>
          </p:nvSpPr>
          <p:spPr>
            <a:xfrm>
              <a:off x="7325360" y="2737483"/>
              <a:ext cx="3837963" cy="17121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公众号程序进入速度很慢，使用体验差，</a:t>
              </a:r>
              <a:r>
                <a:rPr lang="zh-CN" altLang="en-US" b="1" dirty="0">
                  <a:solidFill>
                    <a:schemeClr val="accent2"/>
                  </a:solidFill>
                  <a:latin typeface="+mn-ea"/>
                </a:rPr>
                <a:t>没有反馈通道</a:t>
              </a:r>
              <a:endParaRPr lang="en-US" altLang="zh-CN" b="1" dirty="0">
                <a:solidFill>
                  <a:schemeClr val="accent2"/>
                </a:solidFill>
                <a:latin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各种功能不完善，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bug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频出，同学们骂声不断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C7D4337-F5DE-420C-B917-D5945FFEEF25}"/>
                </a:ext>
              </a:extLst>
            </p:cNvPr>
            <p:cNvSpPr/>
            <p:nvPr/>
          </p:nvSpPr>
          <p:spPr>
            <a:xfrm>
              <a:off x="7169489" y="2360818"/>
              <a:ext cx="3366790" cy="4378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 algn="just">
                <a:lnSpc>
                  <a:spcPct val="120000"/>
                </a:lnSpc>
              </a:pPr>
              <a:r>
                <a:rPr lang="zh-CN" altLang="en-US" sz="2000" b="1" dirty="0">
                  <a:latin typeface="+mn-ea"/>
                </a:rPr>
                <a:t>校园智慧充电公众号垄断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1F0C071-D43E-4FC9-A902-37EB8438E039}"/>
              </a:ext>
            </a:extLst>
          </p:cNvPr>
          <p:cNvGrpSpPr/>
          <p:nvPr/>
        </p:nvGrpSpPr>
        <p:grpSpPr>
          <a:xfrm>
            <a:off x="7295713" y="3798113"/>
            <a:ext cx="4355839" cy="2064759"/>
            <a:chOff x="7325359" y="2384859"/>
            <a:chExt cx="3805328" cy="2064759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EBC9151-741A-460D-A9B4-A507F3217C88}"/>
                </a:ext>
              </a:extLst>
            </p:cNvPr>
            <p:cNvSpPr/>
            <p:nvPr/>
          </p:nvSpPr>
          <p:spPr>
            <a:xfrm>
              <a:off x="7325359" y="2737483"/>
              <a:ext cx="3805328" cy="17121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现有的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App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主要是针对</a:t>
              </a:r>
              <a:r>
                <a:rPr lang="zh-CN" altLang="en-US" b="1" dirty="0">
                  <a:solidFill>
                    <a:schemeClr val="accent2"/>
                  </a:solidFill>
                  <a:latin typeface="+mn-ea"/>
                </a:rPr>
                <a:t>电动汽车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，功能更为复杂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电动车充电桩主要是建造在小区里，刷卡等模式比较多，不适用于校园场景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BF1B27D-2FF0-4E64-A6B9-5012F422DAFD}"/>
                </a:ext>
              </a:extLst>
            </p:cNvPr>
            <p:cNvSpPr/>
            <p:nvPr/>
          </p:nvSpPr>
          <p:spPr>
            <a:xfrm>
              <a:off x="7544628" y="2384859"/>
              <a:ext cx="3366790" cy="4378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latin typeface="+mn-ea"/>
                </a:rPr>
                <a:t>电动车充电桩</a:t>
              </a:r>
              <a:r>
                <a:rPr lang="en-US" altLang="zh-CN" sz="2000" b="1" dirty="0">
                  <a:latin typeface="+mn-ea"/>
                </a:rPr>
                <a:t>App</a:t>
              </a:r>
              <a:r>
                <a:rPr lang="zh-CN" altLang="en-US" sz="2000" b="1" dirty="0">
                  <a:latin typeface="+mn-ea"/>
                </a:rPr>
                <a:t>市场空白</a:t>
              </a:r>
            </a:p>
          </p:txBody>
        </p:sp>
      </p:grpSp>
      <p:pic>
        <p:nvPicPr>
          <p:cNvPr id="75" name="图片 74">
            <a:extLst>
              <a:ext uri="{FF2B5EF4-FFF2-40B4-BE49-F238E27FC236}">
                <a16:creationId xmlns:a16="http://schemas.microsoft.com/office/drawing/2014/main" id="{375AE3BB-81C8-46B8-AC6B-5078E3FCD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43" t="63423" r="8619" b="12253"/>
          <a:stretch/>
        </p:blipFill>
        <p:spPr>
          <a:xfrm>
            <a:off x="717167" y="407412"/>
            <a:ext cx="539776" cy="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13DD5A-B251-47BC-9C00-249368F0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23" y="1288514"/>
            <a:ext cx="7711856" cy="49538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49E09F-2926-4580-81EC-35F45E8C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3" y="1288514"/>
            <a:ext cx="7800559" cy="4953834"/>
          </a:xfrm>
          <a:prstGeom prst="rect">
            <a:avLst/>
          </a:prstGeom>
        </p:spPr>
      </p:pic>
      <p:cxnSp>
        <p:nvCxnSpPr>
          <p:cNvPr id="4" name="直接连接符 5">
            <a:extLst>
              <a:ext uri="{FF2B5EF4-FFF2-40B4-BE49-F238E27FC236}">
                <a16:creationId xmlns:a16="http://schemas.microsoft.com/office/drawing/2014/main" id="{E8ACC112-0D52-4207-B6E0-1640CD24DBC5}"/>
              </a:ext>
            </a:extLst>
          </p:cNvPr>
          <p:cNvCxnSpPr/>
          <p:nvPr/>
        </p:nvCxnSpPr>
        <p:spPr>
          <a:xfrm>
            <a:off x="816023" y="1108083"/>
            <a:ext cx="829035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1F4D8561-CD28-457F-9B95-4246B786F0A5}"/>
              </a:ext>
            </a:extLst>
          </p:cNvPr>
          <p:cNvSpPr txBox="1"/>
          <p:nvPr/>
        </p:nvSpPr>
        <p:spPr>
          <a:xfrm>
            <a:off x="1214240" y="55873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应用研发动机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1F8E8590-F658-4186-86C3-CD1CB799A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190" y="1319187"/>
            <a:ext cx="7360878" cy="493150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5097530-3292-40EE-A800-75B4B6F79B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53" b="9033"/>
          <a:stretch/>
        </p:blipFill>
        <p:spPr>
          <a:xfrm>
            <a:off x="6437210" y="1296863"/>
            <a:ext cx="2757085" cy="5010752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85F115C-EBC3-4F4B-9CA5-C9F60EB841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82" b="12258"/>
          <a:stretch/>
        </p:blipFill>
        <p:spPr>
          <a:xfrm>
            <a:off x="8583481" y="1296863"/>
            <a:ext cx="2883586" cy="502745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A1A4D23-7A12-42BC-8B1A-128E12AC5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643" t="63423" r="8619" b="12253"/>
          <a:stretch/>
        </p:blipFill>
        <p:spPr>
          <a:xfrm>
            <a:off x="717167" y="407412"/>
            <a:ext cx="539776" cy="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8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87952" y="2904540"/>
            <a:ext cx="4325619" cy="7864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</a:rPr>
              <a:t>同类应用对比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6316981" y="2200734"/>
            <a:ext cx="4325619" cy="78335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PART 02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8F27AE-3113-4F2D-9D57-FC8D57577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7" r="52043" b="59640"/>
          <a:stretch/>
        </p:blipFill>
        <p:spPr>
          <a:xfrm>
            <a:off x="1909462" y="705239"/>
            <a:ext cx="4186538" cy="41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6502" y="1423362"/>
            <a:ext cx="5514661" cy="18921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Noto Sans S Chinese" charset="-122"/>
              </a:rPr>
              <a:t>查看当前校区充电桩状态</a:t>
            </a:r>
            <a:endParaRPr lang="en-US" altLang="zh-CN" sz="2000" dirty="0">
              <a:solidFill>
                <a:srgbClr val="3C3C3B"/>
              </a:solidFill>
              <a:latin typeface="+mn-ea"/>
              <a:cs typeface="Noto Sans S Chinese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Noto Sans S Chinese" charset="-122"/>
              </a:rPr>
              <a:t>扫码充电、快捷充电、余额充值</a:t>
            </a:r>
            <a:endParaRPr lang="en-US" altLang="zh-CN" sz="2000" dirty="0">
              <a:solidFill>
                <a:srgbClr val="3C3C3B"/>
              </a:solidFill>
              <a:latin typeface="+mn-ea"/>
              <a:cs typeface="Noto Sans S Chinese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+mn-ea"/>
                <a:sym typeface="+mn-lt"/>
              </a:rPr>
              <a:t>充电方式选择，充满电后自动断电停止计费</a:t>
            </a:r>
            <a:endParaRPr lang="en-US" altLang="zh-CN" sz="2000" dirty="0">
              <a:solidFill>
                <a:srgbClr val="3C3C3B"/>
              </a:solidFill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+mn-ea"/>
                <a:sym typeface="+mn-lt"/>
              </a:rPr>
              <a:t>充电状态开始、结束或故障的提醒推送</a:t>
            </a: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  <p:cxnSp>
        <p:nvCxnSpPr>
          <p:cNvPr id="13" name="直接连接符 5">
            <a:extLst>
              <a:ext uri="{FF2B5EF4-FFF2-40B4-BE49-F238E27FC236}">
                <a16:creationId xmlns:a16="http://schemas.microsoft.com/office/drawing/2014/main" id="{D63968A5-7B53-47D1-A86D-D33E22B2342D}"/>
              </a:ext>
            </a:extLst>
          </p:cNvPr>
          <p:cNvCxnSpPr/>
          <p:nvPr/>
        </p:nvCxnSpPr>
        <p:spPr>
          <a:xfrm>
            <a:off x="816023" y="1108083"/>
            <a:ext cx="829035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6C44A95-1DA2-4699-9C5D-B0799307152C}"/>
              </a:ext>
            </a:extLst>
          </p:cNvPr>
          <p:cNvSpPr txBox="1"/>
          <p:nvPr/>
        </p:nvSpPr>
        <p:spPr>
          <a:xfrm>
            <a:off x="1214240" y="55873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“校园智慧充电”公众号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A7DE9DE5-177D-4B3C-BE7D-8B1E5EE03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9" b="1634"/>
          <a:stretch/>
        </p:blipFill>
        <p:spPr>
          <a:xfrm>
            <a:off x="9000599" y="1373238"/>
            <a:ext cx="2571367" cy="5068399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184BFB94-E334-4D39-AE29-2CE82DA4A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40" b="9579"/>
          <a:stretch/>
        </p:blipFill>
        <p:spPr>
          <a:xfrm>
            <a:off x="1384807" y="3890847"/>
            <a:ext cx="3294769" cy="2248128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E37DCD8D-AF71-4A56-8D02-CED7DAA61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69" b="7818"/>
          <a:stretch/>
        </p:blipFill>
        <p:spPr>
          <a:xfrm>
            <a:off x="1384807" y="3654132"/>
            <a:ext cx="3294769" cy="2620701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35B483D3-7DFC-4EC7-9A0A-0C675D13D4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30" b="2334"/>
          <a:stretch/>
        </p:blipFill>
        <p:spPr>
          <a:xfrm>
            <a:off x="6294858" y="1373239"/>
            <a:ext cx="2571367" cy="5022367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14E8B4C1-34CD-4487-9894-89B87C9C0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03" b="1506"/>
          <a:stretch/>
        </p:blipFill>
        <p:spPr>
          <a:xfrm>
            <a:off x="9000599" y="1411357"/>
            <a:ext cx="2600564" cy="5022366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4AA2B2B-B5D3-4F4C-9544-215178DFA4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543"/>
          <a:stretch/>
        </p:blipFill>
        <p:spPr>
          <a:xfrm>
            <a:off x="1402349" y="3672788"/>
            <a:ext cx="3294769" cy="2602045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1AD3BE60-DFFF-4787-84CD-A5D05A7C31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304" b="9733"/>
          <a:stretch/>
        </p:blipFill>
        <p:spPr>
          <a:xfrm>
            <a:off x="1402349" y="3731321"/>
            <a:ext cx="3294769" cy="246632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2051D069-B74B-4F96-88D2-2663F8EEDC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643" t="63423" r="8619" b="12253"/>
          <a:stretch/>
        </p:blipFill>
        <p:spPr>
          <a:xfrm>
            <a:off x="717167" y="407412"/>
            <a:ext cx="539776" cy="70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5">
            <a:extLst>
              <a:ext uri="{FF2B5EF4-FFF2-40B4-BE49-F238E27FC236}">
                <a16:creationId xmlns:a16="http://schemas.microsoft.com/office/drawing/2014/main" id="{D63968A5-7B53-47D1-A86D-D33E22B2342D}"/>
              </a:ext>
            </a:extLst>
          </p:cNvPr>
          <p:cNvCxnSpPr/>
          <p:nvPr/>
        </p:nvCxnSpPr>
        <p:spPr>
          <a:xfrm>
            <a:off x="816023" y="1108083"/>
            <a:ext cx="829035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6C44A95-1DA2-4699-9C5D-B0799307152C}"/>
              </a:ext>
            </a:extLst>
          </p:cNvPr>
          <p:cNvSpPr txBox="1"/>
          <p:nvPr/>
        </p:nvSpPr>
        <p:spPr>
          <a:xfrm>
            <a:off x="1214240" y="55873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“校园智慧充电”公众号</a:t>
            </a: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BFB1E47A-2135-4FAE-A94A-D6B35010E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 b="1977"/>
          <a:stretch/>
        </p:blipFill>
        <p:spPr>
          <a:xfrm>
            <a:off x="1315589" y="1243634"/>
            <a:ext cx="2539968" cy="5006508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98F71FDC-E2CE-4E00-9683-10E743DE5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3" b="2460"/>
          <a:stretch/>
        </p:blipFill>
        <p:spPr>
          <a:xfrm>
            <a:off x="4876131" y="1243634"/>
            <a:ext cx="2552361" cy="5006508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872461E-39C5-4790-85C9-FD081E5A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3" b="8383"/>
          <a:stretch/>
        </p:blipFill>
        <p:spPr>
          <a:xfrm>
            <a:off x="8336445" y="1243632"/>
            <a:ext cx="2538387" cy="4674566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ABCB7C79-5BA4-4F61-9DBE-A964B264E939}"/>
              </a:ext>
            </a:extLst>
          </p:cNvPr>
          <p:cNvSpPr/>
          <p:nvPr/>
        </p:nvSpPr>
        <p:spPr>
          <a:xfrm>
            <a:off x="4838031" y="5785704"/>
            <a:ext cx="4146202" cy="861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Noto Sans S Chinese" charset="-122"/>
              </a:rPr>
              <a:t>查看即将空闲设备</a:t>
            </a:r>
            <a:endParaRPr lang="zh-CN" altLang="en-US" sz="20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536986D-9468-4CAD-B9D3-7867F49137AB}"/>
              </a:ext>
            </a:extLst>
          </p:cNvPr>
          <p:cNvSpPr/>
          <p:nvPr/>
        </p:nvSpPr>
        <p:spPr>
          <a:xfrm>
            <a:off x="8336445" y="5819607"/>
            <a:ext cx="4146202" cy="861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+mn-ea"/>
                <a:sym typeface="+mn-lt"/>
              </a:rPr>
              <a:t>充电桩地点导航</a:t>
            </a:r>
            <a:endParaRPr lang="zh-CN" altLang="en-US" sz="20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0953" y="5773004"/>
            <a:ext cx="4146202" cy="126117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+mn-ea"/>
                <a:sym typeface="+mn-lt"/>
              </a:rPr>
              <a:t>查看充电详情</a:t>
            </a:r>
            <a:endParaRPr lang="zh-CN" altLang="en-US" sz="20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zh-CN" altLang="en-US" sz="2000" dirty="0"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2D02FC0C-A409-4E9B-86A7-DACCFAFDFE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43" t="63423" r="8619" b="12253"/>
          <a:stretch/>
        </p:blipFill>
        <p:spPr>
          <a:xfrm>
            <a:off x="717167" y="407412"/>
            <a:ext cx="539776" cy="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5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2"/>
          <p:cNvGrpSpPr/>
          <p:nvPr/>
        </p:nvGrpSpPr>
        <p:grpSpPr>
          <a:xfrm>
            <a:off x="1214240" y="1878105"/>
            <a:ext cx="5177728" cy="5408662"/>
            <a:chOff x="7325358" y="2209436"/>
            <a:chExt cx="5177728" cy="5408662"/>
          </a:xfrm>
        </p:grpSpPr>
        <p:sp>
          <p:nvSpPr>
            <p:cNvPr id="4" name="矩形 3"/>
            <p:cNvSpPr/>
            <p:nvPr/>
          </p:nvSpPr>
          <p:spPr>
            <a:xfrm>
              <a:off x="7325358" y="2686683"/>
              <a:ext cx="5177728" cy="4931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2000" dirty="0">
                  <a:solidFill>
                    <a:srgbClr val="3C3C3B"/>
                  </a:solidFill>
                  <a:latin typeface="+mn-ea"/>
                  <a:cs typeface="+mn-ea"/>
                </a:rPr>
                <a:t>服务器数据阻塞，公众号反应速度奇慢</a:t>
              </a:r>
              <a:endParaRPr lang="en-US" altLang="zh-CN" sz="2000" dirty="0">
                <a:solidFill>
                  <a:srgbClr val="3C3C3B"/>
                </a:solidFill>
                <a:latin typeface="+mn-ea"/>
                <a:cs typeface="+mn-ea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2000" dirty="0">
                  <a:solidFill>
                    <a:srgbClr val="3C3C3B"/>
                  </a:solidFill>
                  <a:latin typeface="+mn-ea"/>
                  <a:cs typeface="+mn-ea"/>
                </a:rPr>
                <a:t>充电桩导航功能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n-ea"/>
                  <a:cs typeface="+mn-ea"/>
                </a:rPr>
                <a:t>形同虚设</a:t>
              </a:r>
              <a:endParaRPr lang="en-US" altLang="zh-CN" sz="2000" b="1" dirty="0">
                <a:solidFill>
                  <a:schemeClr val="accent2"/>
                </a:solidFill>
                <a:latin typeface="+mn-ea"/>
                <a:cs typeface="+mn-ea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2000" dirty="0">
                  <a:solidFill>
                    <a:srgbClr val="3C3C3B"/>
                  </a:solidFill>
                  <a:latin typeface="+mn-ea"/>
                  <a:cs typeface="+mn-ea"/>
                </a:rPr>
                <a:t>很多损坏的充电桩、专用充电桩没有标注</a:t>
              </a:r>
              <a:endParaRPr lang="en-US" altLang="zh-CN" sz="2000" dirty="0">
                <a:solidFill>
                  <a:srgbClr val="3C3C3B"/>
                </a:solidFill>
                <a:latin typeface="+mn-ea"/>
                <a:cs typeface="+mn-ea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2000" dirty="0">
                  <a:solidFill>
                    <a:srgbClr val="3C3C3B"/>
                  </a:solidFill>
                  <a:latin typeface="+mn-ea"/>
                  <a:cs typeface="+mn-ea"/>
                </a:rPr>
                <a:t>没有有效的反馈渠道</a:t>
              </a:r>
              <a:endParaRPr lang="en-US" altLang="zh-CN" sz="2000" dirty="0">
                <a:solidFill>
                  <a:srgbClr val="3C3C3B"/>
                </a:solidFill>
                <a:latin typeface="+mn-ea"/>
                <a:cs typeface="+mn-ea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endParaRPr lang="en-US" altLang="zh-CN" sz="2000" dirty="0">
                <a:solidFill>
                  <a:srgbClr val="3C3C3B"/>
                </a:solidFill>
                <a:latin typeface="+mn-ea"/>
                <a:cs typeface="+mn-ea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endParaRPr lang="zh-CN" altLang="en-US" sz="2000" dirty="0">
                <a:solidFill>
                  <a:srgbClr val="3C3C3B"/>
                </a:solidFill>
                <a:latin typeface="+mn-ea"/>
                <a:cs typeface="+mn-ea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endParaRPr lang="en-US" altLang="zh-CN" sz="2000" dirty="0">
                <a:solidFill>
                  <a:srgbClr val="3C3C3B"/>
                </a:solidFill>
                <a:latin typeface="+mn-ea"/>
                <a:cs typeface="+mn-ea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endParaRPr lang="zh-CN" altLang="en-US" sz="2000" dirty="0">
                <a:solidFill>
                  <a:srgbClr val="3C3C3B"/>
                </a:solidFill>
                <a:latin typeface="+mn-ea"/>
                <a:cs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649870" y="2209436"/>
              <a:ext cx="3953734" cy="5069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3C3C3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Noto Sans S Chinese Medium" charset="-122"/>
                </a:rPr>
                <a:t>用户体验不佳</a:t>
              </a:r>
            </a:p>
          </p:txBody>
        </p:sp>
      </p:grpSp>
      <p:cxnSp>
        <p:nvCxnSpPr>
          <p:cNvPr id="13" name="直接连接符 5">
            <a:extLst>
              <a:ext uri="{FF2B5EF4-FFF2-40B4-BE49-F238E27FC236}">
                <a16:creationId xmlns:a16="http://schemas.microsoft.com/office/drawing/2014/main" id="{D63968A5-7B53-47D1-A86D-D33E22B2342D}"/>
              </a:ext>
            </a:extLst>
          </p:cNvPr>
          <p:cNvCxnSpPr/>
          <p:nvPr/>
        </p:nvCxnSpPr>
        <p:spPr>
          <a:xfrm>
            <a:off x="816023" y="1108083"/>
            <a:ext cx="829035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6C44A95-1DA2-4699-9C5D-B0799307152C}"/>
              </a:ext>
            </a:extLst>
          </p:cNvPr>
          <p:cNvSpPr txBox="1"/>
          <p:nvPr/>
        </p:nvSpPr>
        <p:spPr>
          <a:xfrm>
            <a:off x="1214240" y="55873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“校园智慧充电”公众号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A7DE9DE5-177D-4B3C-BE7D-8B1E5EE03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8"/>
          <a:stretch/>
        </p:blipFill>
        <p:spPr>
          <a:xfrm>
            <a:off x="16779355" y="6387159"/>
            <a:ext cx="3294769" cy="660641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4AA2B2B-B5D3-4F4C-9544-215178DFA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43"/>
          <a:stretch/>
        </p:blipFill>
        <p:spPr>
          <a:xfrm>
            <a:off x="14813208" y="5578582"/>
            <a:ext cx="4325888" cy="3416371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33D3E99-F949-42B3-B1FC-967C2755B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8" b="3732"/>
          <a:stretch/>
        </p:blipFill>
        <p:spPr>
          <a:xfrm>
            <a:off x="7803064" y="1616988"/>
            <a:ext cx="2087468" cy="4040034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762FFAFA-A801-428B-892E-E2C78964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033" y="1643630"/>
            <a:ext cx="2096468" cy="410204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F543934F-B1AC-4AD2-981C-37BCA30BDC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25" b="1622"/>
          <a:stretch/>
        </p:blipFill>
        <p:spPr>
          <a:xfrm>
            <a:off x="7804708" y="1646016"/>
            <a:ext cx="2111096" cy="4132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0903C4-48BD-4287-94A6-FBEFD18E85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49" b="1482"/>
          <a:stretch/>
        </p:blipFill>
        <p:spPr>
          <a:xfrm>
            <a:off x="7802409" y="1529651"/>
            <a:ext cx="2112578" cy="41937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8AB000-ABEA-4BD1-B24D-645A290B7F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824" b="2162"/>
          <a:stretch/>
        </p:blipFill>
        <p:spPr>
          <a:xfrm>
            <a:off x="7815229" y="1529651"/>
            <a:ext cx="2111986" cy="4132929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A68BC787-4A18-4B27-B8FB-C4306C02B8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3700"/>
          <a:stretch>
            <a:fillRect/>
          </a:stretch>
        </p:blipFill>
        <p:spPr>
          <a:xfrm>
            <a:off x="7092849" y="1287475"/>
            <a:ext cx="3294769" cy="95283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463289-C01D-476C-8EDF-4D7AB2A861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094" t="2171" r="14507" b="9628"/>
          <a:stretch/>
        </p:blipFill>
        <p:spPr>
          <a:xfrm>
            <a:off x="6829869" y="1257136"/>
            <a:ext cx="3820727" cy="513002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D978BAB9-EBE5-4B12-B642-2ED1B423D97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643" t="63423" r="8619" b="12253"/>
          <a:stretch/>
        </p:blipFill>
        <p:spPr>
          <a:xfrm>
            <a:off x="717167" y="407412"/>
            <a:ext cx="539776" cy="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9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5">
            <a:extLst>
              <a:ext uri="{FF2B5EF4-FFF2-40B4-BE49-F238E27FC236}">
                <a16:creationId xmlns:a16="http://schemas.microsoft.com/office/drawing/2014/main" id="{D63968A5-7B53-47D1-A86D-D33E22B2342D}"/>
              </a:ext>
            </a:extLst>
          </p:cNvPr>
          <p:cNvCxnSpPr/>
          <p:nvPr/>
        </p:nvCxnSpPr>
        <p:spPr>
          <a:xfrm>
            <a:off x="816023" y="1108083"/>
            <a:ext cx="829035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6C44A95-1DA2-4699-9C5D-B0799307152C}"/>
              </a:ext>
            </a:extLst>
          </p:cNvPr>
          <p:cNvSpPr txBox="1"/>
          <p:nvPr/>
        </p:nvSpPr>
        <p:spPr>
          <a:xfrm>
            <a:off x="1214240" y="558733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“充电桩”、“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充电”等电动汽车充电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招牌黑W" panose="00020600040101010101" pitchFamily="18" charset="-122"/>
                <a:ea typeface="汉仪铸字招牌黑W" panose="00020600040101010101" pitchFamily="18" charset="-122"/>
                <a:cs typeface="Noto Sans S Chinese" charset="-122"/>
              </a:rPr>
              <a:t>App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汉仪铸字招牌黑W" panose="00020600040101010101" pitchFamily="18" charset="-122"/>
              <a:ea typeface="汉仪铸字招牌黑W" panose="00020600040101010101" pitchFamily="18" charset="-122"/>
              <a:cs typeface="Noto Sans S Chinese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44C5B13A-032E-4625-90F2-566C34A7F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4" b="1947"/>
          <a:stretch/>
        </p:blipFill>
        <p:spPr>
          <a:xfrm>
            <a:off x="982114" y="1314659"/>
            <a:ext cx="2628201" cy="5165811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DD89D54A-7FF8-49F1-989A-98D3D3508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7" b="10377"/>
          <a:stretch/>
        </p:blipFill>
        <p:spPr>
          <a:xfrm>
            <a:off x="803615" y="1314659"/>
            <a:ext cx="2830400" cy="5052834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E09386FE-3C1B-40F4-ACEF-F5ED5E56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5117" y="1487812"/>
            <a:ext cx="1101717" cy="676052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3244F356-588C-4740-A972-D00DF967F9E1}"/>
              </a:ext>
            </a:extLst>
          </p:cNvPr>
          <p:cNvSpPr/>
          <p:nvPr/>
        </p:nvSpPr>
        <p:spPr>
          <a:xfrm>
            <a:off x="7218583" y="2267186"/>
            <a:ext cx="6633067" cy="3084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Noto Sans S Chinese" charset="-122"/>
              </a:rPr>
              <a:t>市场上的电动汽车充电</a:t>
            </a:r>
            <a:r>
              <a:rPr lang="en-US" altLang="zh-CN" sz="2000" dirty="0">
                <a:solidFill>
                  <a:srgbClr val="3C3C3B"/>
                </a:solidFill>
                <a:latin typeface="+mn-ea"/>
                <a:cs typeface="Noto Sans S Chinese" charset="-122"/>
              </a:rPr>
              <a:t>App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cs typeface="Noto Sans S Chinese" charset="-122"/>
              </a:rPr>
              <a:t>良莠不齐</a:t>
            </a:r>
            <a:endParaRPr lang="en-US" altLang="zh-CN" sz="2000" b="1" dirty="0">
              <a:solidFill>
                <a:schemeClr val="accent2"/>
              </a:solidFill>
              <a:latin typeface="+mn-ea"/>
              <a:cs typeface="Noto Sans S Chinese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Noto Sans S Chinese" charset="-122"/>
              </a:rPr>
              <a:t>语音导航、高德地图导航功能</a:t>
            </a:r>
            <a:endParaRPr lang="en-US" altLang="zh-CN" sz="2000" dirty="0">
              <a:solidFill>
                <a:srgbClr val="3C3C3B"/>
              </a:solidFill>
              <a:latin typeface="+mn-ea"/>
              <a:cs typeface="Noto Sans S Chinese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Noto Sans S Chinese" charset="-122"/>
              </a:rPr>
              <a:t>路径规划和添加站点信息共享</a:t>
            </a:r>
            <a:endParaRPr lang="en-US" altLang="zh-CN" sz="2000" dirty="0">
              <a:solidFill>
                <a:srgbClr val="3C3C3B"/>
              </a:solidFill>
              <a:latin typeface="+mn-ea"/>
              <a:cs typeface="Noto Sans S Chinese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3C3C3B"/>
                </a:solidFill>
                <a:latin typeface="+mn-ea"/>
                <a:cs typeface="Noto Sans S Chinese" charset="-122"/>
              </a:rPr>
              <a:t>广告盈利和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cs typeface="Noto Sans S Chinese" charset="-122"/>
              </a:rPr>
              <a:t>社区问答</a:t>
            </a:r>
            <a:r>
              <a:rPr lang="zh-CN" altLang="en-US" sz="2000" dirty="0">
                <a:solidFill>
                  <a:srgbClr val="3C3C3B"/>
                </a:solidFill>
                <a:latin typeface="+mn-ea"/>
                <a:cs typeface="Noto Sans S Chinese" charset="-122"/>
              </a:rPr>
              <a:t>功能</a:t>
            </a:r>
            <a:endParaRPr lang="en-US" altLang="zh-CN" sz="2000" dirty="0">
              <a:solidFill>
                <a:srgbClr val="3C3C3B"/>
              </a:solidFill>
              <a:latin typeface="+mn-ea"/>
              <a:cs typeface="Noto Sans S Chinese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rgbClr val="3C3C3B"/>
              </a:solidFill>
              <a:latin typeface="+mn-ea"/>
              <a:cs typeface="Noto Sans S Chinese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DE728ED2-978F-4101-AE36-3E4BC489A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82" b="2835"/>
          <a:stretch/>
        </p:blipFill>
        <p:spPr>
          <a:xfrm>
            <a:off x="924811" y="1336655"/>
            <a:ext cx="2628201" cy="5114011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42B43E17-72D5-48BD-BA9D-CCD0561600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7" b="1823"/>
          <a:stretch/>
        </p:blipFill>
        <p:spPr>
          <a:xfrm>
            <a:off x="992712" y="1357313"/>
            <a:ext cx="2617603" cy="510247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A88BB398-9C94-460F-B723-394481CC23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59" b="2570"/>
          <a:stretch/>
        </p:blipFill>
        <p:spPr>
          <a:xfrm>
            <a:off x="982114" y="1357907"/>
            <a:ext cx="2628201" cy="5113417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4C23662D-4CBF-4E10-896A-9BD32C95E4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64" b="2702"/>
          <a:stretch/>
        </p:blipFill>
        <p:spPr>
          <a:xfrm>
            <a:off x="977492" y="1374634"/>
            <a:ext cx="2628201" cy="51058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FADBA38C-0B2A-4E32-ACC2-36D73DCB5F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578" b="8358"/>
          <a:stretch/>
        </p:blipFill>
        <p:spPr>
          <a:xfrm>
            <a:off x="4047080" y="1357907"/>
            <a:ext cx="2883850" cy="5046072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410D3E50-7300-4D72-808F-8011F5966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537" b="7399"/>
          <a:stretch/>
        </p:blipFill>
        <p:spPr>
          <a:xfrm>
            <a:off x="4054377" y="1357313"/>
            <a:ext cx="2926200" cy="512017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B620930E-A57E-41D1-BB53-C86483D65BA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565" b="7371"/>
          <a:stretch/>
        </p:blipFill>
        <p:spPr>
          <a:xfrm>
            <a:off x="4054377" y="1374634"/>
            <a:ext cx="2883849" cy="5046072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26693025-F8E0-4D3E-8232-73E43DBB1F5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556" b="7607"/>
          <a:stretch/>
        </p:blipFill>
        <p:spPr>
          <a:xfrm>
            <a:off x="4047081" y="1357907"/>
            <a:ext cx="2883850" cy="509248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7AB109C7-5EAF-44C4-BD2F-07E06EBD4B5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10" b="7654"/>
          <a:stretch/>
        </p:blipFill>
        <p:spPr>
          <a:xfrm>
            <a:off x="4059437" y="1374634"/>
            <a:ext cx="2883850" cy="509248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B86785B8-CA56-401D-9E90-FF2210E486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2643" t="63423" r="8619" b="12253"/>
          <a:stretch/>
        </p:blipFill>
        <p:spPr>
          <a:xfrm>
            <a:off x="717167" y="407412"/>
            <a:ext cx="539776" cy="7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0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444</Words>
  <Application>Microsoft Office PowerPoint</Application>
  <PresentationFormat>宽屏</PresentationFormat>
  <Paragraphs>75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Eras Medium ITC</vt:lpstr>
      <vt:lpstr>Calibri</vt:lpstr>
      <vt:lpstr>迷你简准圆</vt:lpstr>
      <vt:lpstr>Impact</vt:lpstr>
      <vt:lpstr>Arial</vt:lpstr>
      <vt:lpstr>等线 Light</vt:lpstr>
      <vt:lpstr>汉仪铸字招牌黑W</vt:lpstr>
      <vt:lpstr>Noto Sans S Chinese</vt:lpstr>
      <vt:lpstr>微软雅黑</vt:lpstr>
      <vt:lpstr>Wingdings</vt:lpstr>
      <vt:lpstr>宋体</vt:lpstr>
      <vt:lpstr>等线</vt:lpstr>
      <vt:lpstr>等线</vt:lpstr>
      <vt:lpstr>Noto Sans S Chinese Medium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office365</dc:creator>
  <cp:lastModifiedBy>Shunzheng Tang</cp:lastModifiedBy>
  <cp:revision>85</cp:revision>
  <dcterms:created xsi:type="dcterms:W3CDTF">2017-11-15T01:58:00Z</dcterms:created>
  <dcterms:modified xsi:type="dcterms:W3CDTF">2021-01-19T08:34:13Z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